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38"/>
  </p:notesMasterIdLst>
  <p:sldIdLst>
    <p:sldId id="11114" r:id="rId6"/>
    <p:sldId id="11115" r:id="rId7"/>
    <p:sldId id="11130" r:id="rId8"/>
    <p:sldId id="11076" r:id="rId9"/>
    <p:sldId id="11119" r:id="rId10"/>
    <p:sldId id="11120" r:id="rId11"/>
    <p:sldId id="11121" r:id="rId12"/>
    <p:sldId id="11116" r:id="rId13"/>
    <p:sldId id="11118" r:id="rId14"/>
    <p:sldId id="11122" r:id="rId15"/>
    <p:sldId id="11137" r:id="rId16"/>
    <p:sldId id="11138" r:id="rId17"/>
    <p:sldId id="11126" r:id="rId18"/>
    <p:sldId id="11140" r:id="rId19"/>
    <p:sldId id="11128" r:id="rId20"/>
    <p:sldId id="11070" r:id="rId21"/>
    <p:sldId id="11078" r:id="rId22"/>
    <p:sldId id="11090" r:id="rId23"/>
    <p:sldId id="11083" r:id="rId24"/>
    <p:sldId id="11132" r:id="rId25"/>
    <p:sldId id="11133" r:id="rId26"/>
    <p:sldId id="11086" r:id="rId27"/>
    <p:sldId id="11134" r:id="rId28"/>
    <p:sldId id="11135" r:id="rId29"/>
    <p:sldId id="11111" r:id="rId30"/>
    <p:sldId id="11136" r:id="rId31"/>
    <p:sldId id="11104" r:id="rId32"/>
    <p:sldId id="11113" r:id="rId33"/>
    <p:sldId id="11089" r:id="rId34"/>
    <p:sldId id="11093" r:id="rId35"/>
    <p:sldId id="11094" r:id="rId36"/>
    <p:sldId id="11107" r:id="rId37"/>
  </p:sldIdLst>
  <p:sldSz cx="12192000" cy="6858000"/>
  <p:notesSz cx="6742113" cy="98726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nnøve Farstad" initials="SF" lastIdx="1" clrIdx="0">
    <p:extLst>
      <p:ext uri="{19B8F6BF-5375-455C-9EA6-DF929625EA0E}">
        <p15:presenceInfo xmlns:p15="http://schemas.microsoft.com/office/powerpoint/2012/main" userId="S::synnove.farstad@nhn.no::dcbd3740-a253-47b9-bc29-fa4d8dfa0f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78FE42-647B-48CA-B120-45FB9E54D17E}" v="4" dt="2022-02-01T13:33:55.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3" autoAdjust="0"/>
    <p:restoredTop sz="91082" autoAdjust="0"/>
  </p:normalViewPr>
  <p:slideViewPr>
    <p:cSldViewPr snapToGrid="0" showGuides="1">
      <p:cViewPr varScale="1">
        <p:scale>
          <a:sx n="88" d="100"/>
          <a:sy n="88" d="100"/>
        </p:scale>
        <p:origin x="864" y="77"/>
      </p:cViewPr>
      <p:guideLst>
        <p:guide orient="horz" pos="2160"/>
        <p:guide pos="3840"/>
      </p:guideLst>
    </p:cSldViewPr>
  </p:slideViewPr>
  <p:notesTextViewPr>
    <p:cViewPr>
      <p:scale>
        <a:sx n="1" d="1"/>
        <a:sy n="1" d="1"/>
      </p:scale>
      <p:origin x="0" y="0"/>
    </p:cViewPr>
  </p:notesTextViewPr>
  <p:sorterViewPr>
    <p:cViewPr>
      <p:scale>
        <a:sx n="150" d="100"/>
        <a:sy n="150" d="100"/>
      </p:scale>
      <p:origin x="0" y="-281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jalg Nesjan" userId="d079afe03d80a8b1" providerId="LiveId" clId="{5B54B448-78DF-45D4-AAAA-C33AA6123726}"/>
    <pc:docChg chg="modSld">
      <pc:chgData name="Skjalg Nesjan" userId="d079afe03d80a8b1" providerId="LiveId" clId="{5B54B448-78DF-45D4-AAAA-C33AA6123726}" dt="2022-02-02T10:19:48.556" v="10" actId="20577"/>
      <pc:docMkLst>
        <pc:docMk/>
      </pc:docMkLst>
      <pc:sldChg chg="modSp mod">
        <pc:chgData name="Skjalg Nesjan" userId="d079afe03d80a8b1" providerId="LiveId" clId="{5B54B448-78DF-45D4-AAAA-C33AA6123726}" dt="2022-02-02T10:19:48.556" v="10" actId="20577"/>
        <pc:sldMkLst>
          <pc:docMk/>
          <pc:sldMk cId="58237647" sldId="11122"/>
        </pc:sldMkLst>
        <pc:graphicFrameChg chg="modGraphic">
          <ac:chgData name="Skjalg Nesjan" userId="d079afe03d80a8b1" providerId="LiveId" clId="{5B54B448-78DF-45D4-AAAA-C33AA6123726}" dt="2022-02-02T10:19:48.556" v="10" actId="20577"/>
          <ac:graphicFrameMkLst>
            <pc:docMk/>
            <pc:sldMk cId="58237647" sldId="11122"/>
            <ac:graphicFrameMk id="4" creationId="{BAF9C763-3D9A-430A-A3B4-C2167EF6ED8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C2EDE217-656F-4836-A1DF-7803E2851C2D}" type="datetimeFigureOut">
              <a:rPr lang="nb-NO" smtClean="0"/>
              <a:t>02.02.2022</a:t>
            </a:fld>
            <a:endParaRPr lang="nb-NO"/>
          </a:p>
        </p:txBody>
      </p:sp>
      <p:sp>
        <p:nvSpPr>
          <p:cNvPr id="4" name="Plassholder for lysbilde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E9C2C07F-A975-461E-955A-5D450119F7D9}" type="slidenum">
              <a:rPr lang="nb-NO" smtClean="0"/>
              <a:t>‹#›</a:t>
            </a:fld>
            <a:endParaRPr lang="nb-NO"/>
          </a:p>
        </p:txBody>
      </p:sp>
    </p:spTree>
    <p:extLst>
      <p:ext uri="{BB962C8B-B14F-4D97-AF65-F5344CB8AC3E}">
        <p14:creationId xmlns:p14="http://schemas.microsoft.com/office/powerpoint/2010/main" val="360921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Takk for det, Ivar.</a:t>
            </a:r>
          </a:p>
          <a:p>
            <a:r>
              <a:rPr lang="nb-NO" dirty="0"/>
              <a:t>Er veldig glad for at vi fikk til dette møtet nå, selv om det gjennomføres digitalt. </a:t>
            </a:r>
          </a:p>
          <a:p>
            <a:r>
              <a:rPr lang="nb-NO" dirty="0"/>
              <a:t>Jeg har gledet meg til å fortelle om hva vi innstiller på overfor årsmøtet.</a:t>
            </a:r>
          </a:p>
          <a:p>
            <a:r>
              <a:rPr lang="nb-NO" dirty="0"/>
              <a:t>Som Ivar sa, har vi felles møte. Jeg skal gå gjennom innstillingen som valgkomiteen for Rosenborg Ballklub legger fram (altså herrer), og Marit Collin skal gå gjennom innstilling for Rosenborg Kvinner. </a:t>
            </a:r>
          </a:p>
          <a:p>
            <a:endParaRPr lang="nb-NO" dirty="0"/>
          </a:p>
        </p:txBody>
      </p:sp>
      <p:sp>
        <p:nvSpPr>
          <p:cNvPr id="4" name="Plassholder for lysbildenummer 3"/>
          <p:cNvSpPr>
            <a:spLocks noGrp="1"/>
          </p:cNvSpPr>
          <p:nvPr>
            <p:ph type="sldNum" sz="quarter" idx="5"/>
          </p:nvPr>
        </p:nvSpPr>
        <p:spPr/>
        <p:txBody>
          <a:bodyPr/>
          <a:lstStyle/>
          <a:p>
            <a:fld id="{E9C2C07F-A975-461E-955A-5D450119F7D9}" type="slidenum">
              <a:rPr lang="nb-NO" smtClean="0"/>
              <a:t>3</a:t>
            </a:fld>
            <a:endParaRPr lang="nb-NO"/>
          </a:p>
        </p:txBody>
      </p:sp>
    </p:spTree>
    <p:extLst>
      <p:ext uri="{BB962C8B-B14F-4D97-AF65-F5344CB8AC3E}">
        <p14:creationId xmlns:p14="http://schemas.microsoft.com/office/powerpoint/2010/main" val="311599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9C2C07F-A975-461E-955A-5D450119F7D9}" type="slidenum">
              <a:rPr lang="nb-NO" smtClean="0"/>
              <a:t>14</a:t>
            </a:fld>
            <a:endParaRPr lang="nb-NO"/>
          </a:p>
        </p:txBody>
      </p:sp>
    </p:spTree>
    <p:extLst>
      <p:ext uri="{BB962C8B-B14F-4D97-AF65-F5344CB8AC3E}">
        <p14:creationId xmlns:p14="http://schemas.microsoft.com/office/powerpoint/2010/main" val="182062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 skal Skjalg gå gjennom innstillingen sin, før vi åpner for spørsmål. </a:t>
            </a:r>
          </a:p>
        </p:txBody>
      </p:sp>
      <p:sp>
        <p:nvSpPr>
          <p:cNvPr id="4" name="Plassholder for lysbildenummer 3"/>
          <p:cNvSpPr>
            <a:spLocks noGrp="1"/>
          </p:cNvSpPr>
          <p:nvPr>
            <p:ph type="sldNum" sz="quarter" idx="5"/>
          </p:nvPr>
        </p:nvSpPr>
        <p:spPr/>
        <p:txBody>
          <a:bodyPr/>
          <a:lstStyle/>
          <a:p>
            <a:fld id="{E9C2C07F-A975-461E-955A-5D450119F7D9}" type="slidenum">
              <a:rPr lang="nb-NO" smtClean="0"/>
              <a:t>15</a:t>
            </a:fld>
            <a:endParaRPr lang="nb-NO"/>
          </a:p>
        </p:txBody>
      </p:sp>
    </p:spTree>
    <p:extLst>
      <p:ext uri="{BB962C8B-B14F-4D97-AF65-F5344CB8AC3E}">
        <p14:creationId xmlns:p14="http://schemas.microsoft.com/office/powerpoint/2010/main" val="778082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Skjalg</a:t>
            </a:r>
          </a:p>
        </p:txBody>
      </p:sp>
      <p:sp>
        <p:nvSpPr>
          <p:cNvPr id="4" name="Plassholder for lysbildenummer 3"/>
          <p:cNvSpPr>
            <a:spLocks noGrp="1"/>
          </p:cNvSpPr>
          <p:nvPr>
            <p:ph type="sldNum" sz="quarter" idx="5"/>
          </p:nvPr>
        </p:nvSpPr>
        <p:spPr/>
        <p:txBody>
          <a:bodyPr/>
          <a:lstStyle/>
          <a:p>
            <a:fld id="{E9C2C07F-A975-461E-955A-5D450119F7D9}" type="slidenum">
              <a:rPr lang="nb-NO" smtClean="0"/>
              <a:t>16</a:t>
            </a:fld>
            <a:endParaRPr lang="nb-NO"/>
          </a:p>
        </p:txBody>
      </p:sp>
    </p:spTree>
    <p:extLst>
      <p:ext uri="{BB962C8B-B14F-4D97-AF65-F5344CB8AC3E}">
        <p14:creationId xmlns:p14="http://schemas.microsoft.com/office/powerpoint/2010/main" val="210191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9C2C07F-A975-461E-955A-5D450119F7D9}" type="slidenum">
              <a:rPr lang="nb-NO" smtClean="0"/>
              <a:t>23</a:t>
            </a:fld>
            <a:endParaRPr lang="nb-NO"/>
          </a:p>
        </p:txBody>
      </p:sp>
    </p:spTree>
    <p:extLst>
      <p:ext uri="{BB962C8B-B14F-4D97-AF65-F5344CB8AC3E}">
        <p14:creationId xmlns:p14="http://schemas.microsoft.com/office/powerpoint/2010/main" val="1363300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9C2C07F-A975-461E-955A-5D450119F7D9}" type="slidenum">
              <a:rPr lang="nb-NO" smtClean="0"/>
              <a:t>25</a:t>
            </a:fld>
            <a:endParaRPr lang="nb-NO"/>
          </a:p>
        </p:txBody>
      </p:sp>
    </p:spTree>
    <p:extLst>
      <p:ext uri="{BB962C8B-B14F-4D97-AF65-F5344CB8AC3E}">
        <p14:creationId xmlns:p14="http://schemas.microsoft.com/office/powerpoint/2010/main" val="3126504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Da åpner vi for spørsmål </a:t>
            </a:r>
            <a:r>
              <a:rPr lang="nb-NO"/>
              <a:t>fra medlemmene….</a:t>
            </a:r>
          </a:p>
        </p:txBody>
      </p:sp>
      <p:sp>
        <p:nvSpPr>
          <p:cNvPr id="4" name="Plassholder for lysbildenummer 3"/>
          <p:cNvSpPr>
            <a:spLocks noGrp="1"/>
          </p:cNvSpPr>
          <p:nvPr>
            <p:ph type="sldNum" sz="quarter" idx="5"/>
          </p:nvPr>
        </p:nvSpPr>
        <p:spPr/>
        <p:txBody>
          <a:bodyPr/>
          <a:lstStyle/>
          <a:p>
            <a:fld id="{E9C2C07F-A975-461E-955A-5D450119F7D9}" type="slidenum">
              <a:rPr lang="nb-NO" smtClean="0"/>
              <a:t>32</a:t>
            </a:fld>
            <a:endParaRPr lang="nb-NO"/>
          </a:p>
        </p:txBody>
      </p:sp>
    </p:spTree>
    <p:extLst>
      <p:ext uri="{BB962C8B-B14F-4D97-AF65-F5344CB8AC3E}">
        <p14:creationId xmlns:p14="http://schemas.microsoft.com/office/powerpoint/2010/main" val="147247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b-NO" sz="1200" dirty="0">
                <a:solidFill>
                  <a:prstClr val="black"/>
                </a:solidFill>
                <a:latin typeface="Arial"/>
              </a:rPr>
              <a:t>Først kort om innholdet i det vi går gjennom:</a:t>
            </a:r>
          </a:p>
          <a:p>
            <a:endParaRPr lang="nb-NO" dirty="0"/>
          </a:p>
        </p:txBody>
      </p:sp>
      <p:sp>
        <p:nvSpPr>
          <p:cNvPr id="4" name="Plassholder for lysbildenummer 3"/>
          <p:cNvSpPr>
            <a:spLocks noGrp="1"/>
          </p:cNvSpPr>
          <p:nvPr>
            <p:ph type="sldNum" sz="quarter" idx="5"/>
          </p:nvPr>
        </p:nvSpPr>
        <p:spPr/>
        <p:txBody>
          <a:bodyPr/>
          <a:lstStyle/>
          <a:p>
            <a:fld id="{E9C2C07F-A975-461E-955A-5D450119F7D9}" type="slidenum">
              <a:rPr lang="nb-NO" smtClean="0"/>
              <a:t>4</a:t>
            </a:fld>
            <a:endParaRPr lang="nb-NO"/>
          </a:p>
        </p:txBody>
      </p:sp>
    </p:spTree>
    <p:extLst>
      <p:ext uri="{BB962C8B-B14F-4D97-AF65-F5344CB8AC3E}">
        <p14:creationId xmlns:p14="http://schemas.microsoft.com/office/powerpoint/2010/main" val="582909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9C2C07F-A975-461E-955A-5D450119F7D9}" type="slidenum">
              <a:rPr lang="nb-NO" smtClean="0"/>
              <a:t>5</a:t>
            </a:fld>
            <a:endParaRPr lang="nb-NO"/>
          </a:p>
        </p:txBody>
      </p:sp>
    </p:spTree>
    <p:extLst>
      <p:ext uri="{BB962C8B-B14F-4D97-AF65-F5344CB8AC3E}">
        <p14:creationId xmlns:p14="http://schemas.microsoft.com/office/powerpoint/2010/main" val="229184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det samme med basis i det vi skrev i fjor: </a:t>
            </a:r>
          </a:p>
          <a:p>
            <a:endParaRPr lang="nb-NO" dirty="0"/>
          </a:p>
          <a:p>
            <a:r>
              <a:rPr lang="nb-NO" dirty="0"/>
              <a:t>Foreslåtte medlemmer vil komplementerer styret i Rosenborg Ballklub med kompetanse valgkomiteen mener det nye styret har behov for i kommende periode. Representantene representerer: </a:t>
            </a:r>
          </a:p>
          <a:p>
            <a:endParaRPr lang="nb-NO" dirty="0"/>
          </a:p>
          <a:p>
            <a:pPr marL="285750" lvl="0" indent="-285750">
              <a:buFont typeface="Arial" panose="020B0604020202020204" pitchFamily="34" charset="0"/>
              <a:buChar char="•"/>
            </a:pPr>
            <a:r>
              <a:rPr lang="nb-NO" dirty="0"/>
              <a:t>Toppidrettskultur og sportslig utvikling, både i form av egen erfaring og fagkompetanse</a:t>
            </a:r>
          </a:p>
          <a:p>
            <a:pPr marL="285750" indent="-285750">
              <a:buFont typeface="Arial" panose="020B0604020202020204" pitchFamily="34" charset="0"/>
              <a:buChar char="•"/>
            </a:pPr>
            <a:r>
              <a:rPr lang="nb-NO" dirty="0"/>
              <a:t>Organisasjonsutvikling, ledelse, juridisk kompetanse. </a:t>
            </a:r>
          </a:p>
          <a:p>
            <a:pPr marL="285750" indent="-285750">
              <a:buFont typeface="Arial" panose="020B0604020202020204" pitchFamily="34" charset="0"/>
              <a:buChar char="•"/>
            </a:pPr>
            <a:r>
              <a:rPr lang="nb-NO" dirty="0"/>
              <a:t>Kompetanse innen marked- og strategi, nettverksbygging og yrkesfaglig kommunikasjon ved bruk av sosiale media.</a:t>
            </a:r>
          </a:p>
          <a:p>
            <a:pPr marL="285750" lvl="0" indent="-285750">
              <a:buFont typeface="Arial" panose="020B0604020202020204" pitchFamily="34" charset="0"/>
              <a:buChar char="•"/>
            </a:pPr>
            <a:r>
              <a:rPr lang="nb-NO" dirty="0"/>
              <a:t>Sportsfaglige nettverk, inkl. relasjon til det sportsfaglige miljøet i styret for RBK Ballklub</a:t>
            </a:r>
          </a:p>
          <a:p>
            <a:endParaRPr lang="nb-NO" dirty="0"/>
          </a:p>
        </p:txBody>
      </p:sp>
      <p:sp>
        <p:nvSpPr>
          <p:cNvPr id="4" name="Plassholder for lysbildenummer 3"/>
          <p:cNvSpPr>
            <a:spLocks noGrp="1"/>
          </p:cNvSpPr>
          <p:nvPr>
            <p:ph type="sldNum" sz="quarter" idx="5"/>
          </p:nvPr>
        </p:nvSpPr>
        <p:spPr/>
        <p:txBody>
          <a:bodyPr/>
          <a:lstStyle/>
          <a:p>
            <a:fld id="{E9C2C07F-A975-461E-955A-5D450119F7D9}" type="slidenum">
              <a:rPr lang="nb-NO" smtClean="0"/>
              <a:t>6</a:t>
            </a:fld>
            <a:endParaRPr lang="nb-NO"/>
          </a:p>
        </p:txBody>
      </p:sp>
    </p:spTree>
    <p:extLst>
      <p:ext uri="{BB962C8B-B14F-4D97-AF65-F5344CB8AC3E}">
        <p14:creationId xmlns:p14="http://schemas.microsoft.com/office/powerpoint/2010/main" val="77260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Slik har vi jobbet. Gå gjennom kort.</a:t>
            </a:r>
          </a:p>
          <a:p>
            <a:r>
              <a:rPr lang="nb-NO" dirty="0"/>
              <a:t>Vi har altså gjennomført grundige prosesser i begge valgkomiteene - litt mer omfattende for RBK, enn for RBK Kvinner.</a:t>
            </a:r>
          </a:p>
          <a:p>
            <a:endParaRPr lang="nb-NO" dirty="0"/>
          </a:p>
          <a:p>
            <a:r>
              <a:rPr lang="nb-NO" dirty="0"/>
              <a:t>Nå skal Marit Collin gå gjennom innstillingen fra valgkomiteen for RBK Kvinner.</a:t>
            </a:r>
          </a:p>
        </p:txBody>
      </p:sp>
      <p:sp>
        <p:nvSpPr>
          <p:cNvPr id="4" name="Plassholder for lysbildenummer 3"/>
          <p:cNvSpPr>
            <a:spLocks noGrp="1"/>
          </p:cNvSpPr>
          <p:nvPr>
            <p:ph type="sldNum" sz="quarter" idx="5"/>
          </p:nvPr>
        </p:nvSpPr>
        <p:spPr/>
        <p:txBody>
          <a:bodyPr/>
          <a:lstStyle/>
          <a:p>
            <a:fld id="{E9C2C07F-A975-461E-955A-5D450119F7D9}" type="slidenum">
              <a:rPr lang="nb-NO" smtClean="0"/>
              <a:t>7</a:t>
            </a:fld>
            <a:endParaRPr lang="nb-NO"/>
          </a:p>
        </p:txBody>
      </p:sp>
    </p:spTree>
    <p:extLst>
      <p:ext uri="{BB962C8B-B14F-4D97-AF65-F5344CB8AC3E}">
        <p14:creationId xmlns:p14="http://schemas.microsoft.com/office/powerpoint/2010/main" val="377671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Takk skal du ha, Skjalg.</a:t>
            </a:r>
          </a:p>
          <a:p>
            <a:endParaRPr lang="nb-NO" dirty="0"/>
          </a:p>
        </p:txBody>
      </p:sp>
      <p:sp>
        <p:nvSpPr>
          <p:cNvPr id="4" name="Plassholder for lysbildenummer 3"/>
          <p:cNvSpPr>
            <a:spLocks noGrp="1"/>
          </p:cNvSpPr>
          <p:nvPr>
            <p:ph type="sldNum" sz="quarter" idx="5"/>
          </p:nvPr>
        </p:nvSpPr>
        <p:spPr/>
        <p:txBody>
          <a:bodyPr/>
          <a:lstStyle/>
          <a:p>
            <a:fld id="{E9C2C07F-A975-461E-955A-5D450119F7D9}" type="slidenum">
              <a:rPr lang="nb-NO" smtClean="0"/>
              <a:t>8</a:t>
            </a:fld>
            <a:endParaRPr lang="nb-NO"/>
          </a:p>
        </p:txBody>
      </p:sp>
    </p:spTree>
    <p:extLst>
      <p:ext uri="{BB962C8B-B14F-4D97-AF65-F5344CB8AC3E}">
        <p14:creationId xmlns:p14="http://schemas.microsoft.com/office/powerpoint/2010/main" val="344731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valgkomiteens medlemmer.</a:t>
            </a:r>
          </a:p>
          <a:p>
            <a:r>
              <a:rPr lang="nb-NO" dirty="0"/>
              <a:t>Jeg presenterer først innstillingen samlet, og så skal jeg presentere hver enkelt så dere får et bilde av hvem de er og hva de kan.</a:t>
            </a:r>
          </a:p>
        </p:txBody>
      </p:sp>
      <p:sp>
        <p:nvSpPr>
          <p:cNvPr id="4" name="Plassholder for lysbildenummer 3"/>
          <p:cNvSpPr>
            <a:spLocks noGrp="1"/>
          </p:cNvSpPr>
          <p:nvPr>
            <p:ph type="sldNum" sz="quarter" idx="5"/>
          </p:nvPr>
        </p:nvSpPr>
        <p:spPr/>
        <p:txBody>
          <a:bodyPr/>
          <a:lstStyle/>
          <a:p>
            <a:fld id="{E9C2C07F-A975-461E-955A-5D450119F7D9}" type="slidenum">
              <a:rPr lang="nb-NO" smtClean="0"/>
              <a:t>9</a:t>
            </a:fld>
            <a:endParaRPr lang="nb-NO"/>
          </a:p>
        </p:txBody>
      </p:sp>
    </p:spTree>
    <p:extLst>
      <p:ext uri="{BB962C8B-B14F-4D97-AF65-F5344CB8AC3E}">
        <p14:creationId xmlns:p14="http://schemas.microsoft.com/office/powerpoint/2010/main" val="159152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9C2C07F-A975-461E-955A-5D450119F7D9}" type="slidenum">
              <a:rPr lang="nb-NO" smtClean="0"/>
              <a:t>10</a:t>
            </a:fld>
            <a:endParaRPr lang="nb-NO"/>
          </a:p>
        </p:txBody>
      </p:sp>
    </p:spTree>
    <p:extLst>
      <p:ext uri="{BB962C8B-B14F-4D97-AF65-F5344CB8AC3E}">
        <p14:creationId xmlns:p14="http://schemas.microsoft.com/office/powerpoint/2010/main" val="1813831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9C2C07F-A975-461E-955A-5D450119F7D9}" type="slidenum">
              <a:rPr lang="nb-NO" smtClean="0"/>
              <a:t>12</a:t>
            </a:fld>
            <a:endParaRPr lang="nb-NO"/>
          </a:p>
        </p:txBody>
      </p:sp>
    </p:spTree>
    <p:extLst>
      <p:ext uri="{BB962C8B-B14F-4D97-AF65-F5344CB8AC3E}">
        <p14:creationId xmlns:p14="http://schemas.microsoft.com/office/powerpoint/2010/main" val="2522304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tx1"/>
        </a:solidFill>
        <a:effectLst/>
      </p:bgPr>
    </p:b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543A21CC-977E-41B8-B1D5-D16871C92E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9711" y="2228242"/>
            <a:ext cx="6955277" cy="4622800"/>
          </a:xfrm>
          <a:prstGeom prst="rect">
            <a:avLst/>
          </a:prstGeom>
        </p:spPr>
      </p:pic>
      <p:sp>
        <p:nvSpPr>
          <p:cNvPr id="3" name="Undertittel 2">
            <a:extLst>
              <a:ext uri="{FF2B5EF4-FFF2-40B4-BE49-F238E27FC236}">
                <a16:creationId xmlns:a16="http://schemas.microsoft.com/office/drawing/2014/main" id="{274EA9E6-511D-4C0D-85EE-E4EC95D81006}"/>
              </a:ext>
            </a:extLst>
          </p:cNvPr>
          <p:cNvSpPr>
            <a:spLocks noGrp="1"/>
          </p:cNvSpPr>
          <p:nvPr>
            <p:ph type="subTitle" idx="1"/>
          </p:nvPr>
        </p:nvSpPr>
        <p:spPr>
          <a:xfrm>
            <a:off x="839788" y="1801707"/>
            <a:ext cx="9612312" cy="109050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4" name="Plassholder for dato 3">
            <a:extLst>
              <a:ext uri="{FF2B5EF4-FFF2-40B4-BE49-F238E27FC236}">
                <a16:creationId xmlns:a16="http://schemas.microsoft.com/office/drawing/2014/main" id="{296B6FF4-243D-4E11-8C2A-7CF55D809706}"/>
              </a:ext>
            </a:extLst>
          </p:cNvPr>
          <p:cNvSpPr>
            <a:spLocks noGrp="1"/>
          </p:cNvSpPr>
          <p:nvPr>
            <p:ph type="dt" sz="half" idx="10"/>
          </p:nvPr>
        </p:nvSpPr>
        <p:spPr/>
        <p:txBody>
          <a:bodyPr/>
          <a:lstStyle>
            <a:lvl1pPr>
              <a:defRPr>
                <a:solidFill>
                  <a:schemeClr val="bg2"/>
                </a:solidFill>
              </a:defRPr>
            </a:lvl1pPr>
          </a:lstStyle>
          <a:p>
            <a:fld id="{7A492E36-F3CF-473B-A139-AFF94B0A4654}" type="datetimeFigureOut">
              <a:rPr lang="nb-NO" smtClean="0"/>
              <a:pPr/>
              <a:t>02.02.2022</a:t>
            </a:fld>
            <a:endParaRPr lang="nb-NO" dirty="0"/>
          </a:p>
        </p:txBody>
      </p:sp>
      <p:sp>
        <p:nvSpPr>
          <p:cNvPr id="5" name="Plassholder for bunntekst 4">
            <a:extLst>
              <a:ext uri="{FF2B5EF4-FFF2-40B4-BE49-F238E27FC236}">
                <a16:creationId xmlns:a16="http://schemas.microsoft.com/office/drawing/2014/main" id="{B349C25B-9F3B-4EA3-AD13-3C4596481695}"/>
              </a:ext>
            </a:extLst>
          </p:cNvPr>
          <p:cNvSpPr>
            <a:spLocks noGrp="1"/>
          </p:cNvSpPr>
          <p:nvPr>
            <p:ph type="ftr" sz="quarter" idx="11"/>
          </p:nvPr>
        </p:nvSpPr>
        <p:spPr/>
        <p:txBody>
          <a:bodyPr/>
          <a:lstStyle>
            <a:lvl1pPr>
              <a:defRPr>
                <a:solidFill>
                  <a:schemeClr val="bg2"/>
                </a:solidFill>
              </a:defRPr>
            </a:lvl1pPr>
          </a:lstStyle>
          <a:p>
            <a:endParaRPr lang="nb-NO" dirty="0"/>
          </a:p>
        </p:txBody>
      </p:sp>
      <p:sp>
        <p:nvSpPr>
          <p:cNvPr id="6" name="Plassholder for lysbildenummer 5">
            <a:extLst>
              <a:ext uri="{FF2B5EF4-FFF2-40B4-BE49-F238E27FC236}">
                <a16:creationId xmlns:a16="http://schemas.microsoft.com/office/drawing/2014/main" id="{01BDAF19-55AF-47B8-B3AF-BA09AB362AE2}"/>
              </a:ext>
            </a:extLst>
          </p:cNvPr>
          <p:cNvSpPr>
            <a:spLocks noGrp="1"/>
          </p:cNvSpPr>
          <p:nvPr>
            <p:ph type="sldNum" sz="quarter" idx="12"/>
          </p:nvPr>
        </p:nvSpPr>
        <p:spPr/>
        <p:txBody>
          <a:bodyPr/>
          <a:lstStyle>
            <a:lvl1pPr>
              <a:defRPr>
                <a:solidFill>
                  <a:schemeClr val="bg2"/>
                </a:solidFill>
              </a:defRPr>
            </a:lvl1pPr>
          </a:lstStyle>
          <a:p>
            <a:fld id="{1BB5C883-B71C-4E33-8831-A0E6FFEEC190}" type="slidenum">
              <a:rPr lang="nb-NO" smtClean="0"/>
              <a:pPr/>
              <a:t>‹#›</a:t>
            </a:fld>
            <a:endParaRPr lang="nb-NO" dirty="0"/>
          </a:p>
        </p:txBody>
      </p:sp>
      <p:sp>
        <p:nvSpPr>
          <p:cNvPr id="2" name="Tittel 1">
            <a:extLst>
              <a:ext uri="{FF2B5EF4-FFF2-40B4-BE49-F238E27FC236}">
                <a16:creationId xmlns:a16="http://schemas.microsoft.com/office/drawing/2014/main" id="{5C14187A-70CE-45E3-A8CA-03E8AE349FD5}"/>
              </a:ext>
            </a:extLst>
          </p:cNvPr>
          <p:cNvSpPr>
            <a:spLocks noGrp="1"/>
          </p:cNvSpPr>
          <p:nvPr>
            <p:ph type="ctrTitle"/>
          </p:nvPr>
        </p:nvSpPr>
        <p:spPr>
          <a:xfrm>
            <a:off x="839788" y="368300"/>
            <a:ext cx="9612312" cy="1231900"/>
          </a:xfrm>
        </p:spPr>
        <p:txBody>
          <a:bodyPr anchor="b">
            <a:normAutofit/>
          </a:bodyPr>
          <a:lstStyle>
            <a:lvl1pPr algn="l">
              <a:defRPr sz="5000">
                <a:solidFill>
                  <a:schemeClr val="bg1"/>
                </a:solidFill>
              </a:defRPr>
            </a:lvl1pPr>
          </a:lstStyle>
          <a:p>
            <a:r>
              <a:rPr lang="nb-NO" dirty="0"/>
              <a:t>Klikk for å redigere tittelstil</a:t>
            </a:r>
          </a:p>
        </p:txBody>
      </p:sp>
      <p:pic>
        <p:nvPicPr>
          <p:cNvPr id="17" name="Bilde 16">
            <a:extLst>
              <a:ext uri="{FF2B5EF4-FFF2-40B4-BE49-F238E27FC236}">
                <a16:creationId xmlns:a16="http://schemas.microsoft.com/office/drawing/2014/main" id="{67E0D49F-CA81-4406-B61D-3CE2C9678D57}"/>
              </a:ext>
            </a:extLst>
          </p:cNvPr>
          <p:cNvPicPr>
            <a:picLocks noChangeAspect="1"/>
          </p:cNvPicPr>
          <p:nvPr userDrawn="1"/>
        </p:nvPicPr>
        <p:blipFill>
          <a:blip r:embed="rId3"/>
          <a:stretch>
            <a:fillRect/>
          </a:stretch>
        </p:blipFill>
        <p:spPr>
          <a:xfrm>
            <a:off x="10600267" y="33859"/>
            <a:ext cx="1320087" cy="1320087"/>
          </a:xfrm>
          <a:prstGeom prst="rect">
            <a:avLst/>
          </a:prstGeom>
        </p:spPr>
      </p:pic>
      <p:sp>
        <p:nvSpPr>
          <p:cNvPr id="20" name="Rektangel 19">
            <a:extLst>
              <a:ext uri="{FF2B5EF4-FFF2-40B4-BE49-F238E27FC236}">
                <a16:creationId xmlns:a16="http://schemas.microsoft.com/office/drawing/2014/main" id="{F381646E-B1D7-4388-A7A1-29C468708023}"/>
              </a:ext>
            </a:extLst>
          </p:cNvPr>
          <p:cNvSpPr/>
          <p:nvPr userDrawn="1"/>
        </p:nvSpPr>
        <p:spPr>
          <a:xfrm rot="16200000">
            <a:off x="2989888" y="-480787"/>
            <a:ext cx="19800" cy="4320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Rektangel 19">
            <a:extLst>
              <a:ext uri="{FF2B5EF4-FFF2-40B4-BE49-F238E27FC236}">
                <a16:creationId xmlns:a16="http://schemas.microsoft.com/office/drawing/2014/main" id="{79083222-370D-4B24-BF94-EB2DF1B64455}"/>
              </a:ext>
            </a:extLst>
          </p:cNvPr>
          <p:cNvSpPr/>
          <p:nvPr userDrawn="1"/>
        </p:nvSpPr>
        <p:spPr>
          <a:xfrm rot="16200000">
            <a:off x="7309888" y="-479200"/>
            <a:ext cx="19800" cy="4320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013643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75BBDE-BCC5-4CCA-87E1-25B7D790E98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BAFED32-414C-4EBD-BC74-21102BAA1A9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501DC25F-E66D-4BB9-BC36-14C25F949F94}"/>
              </a:ext>
            </a:extLst>
          </p:cNvPr>
          <p:cNvSpPr>
            <a:spLocks noGrp="1"/>
          </p:cNvSpPr>
          <p:nvPr>
            <p:ph type="dt" sz="half" idx="10"/>
          </p:nvPr>
        </p:nvSpPr>
        <p:spPr/>
        <p:txBody>
          <a:bodyPr/>
          <a:lstStyle/>
          <a:p>
            <a:fld id="{7A492E36-F3CF-473B-A139-AFF94B0A4654}" type="datetimeFigureOut">
              <a:rPr lang="nb-NO" smtClean="0"/>
              <a:t>02.02.2022</a:t>
            </a:fld>
            <a:endParaRPr lang="nb-NO"/>
          </a:p>
        </p:txBody>
      </p:sp>
      <p:sp>
        <p:nvSpPr>
          <p:cNvPr id="5" name="Plassholder for bunntekst 4">
            <a:extLst>
              <a:ext uri="{FF2B5EF4-FFF2-40B4-BE49-F238E27FC236}">
                <a16:creationId xmlns:a16="http://schemas.microsoft.com/office/drawing/2014/main" id="{9DABFF68-DC8F-478D-9CD8-52671D9EF2F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60AA22E-35CC-4F63-A4E9-9969428E88BC}"/>
              </a:ext>
            </a:extLst>
          </p:cNvPr>
          <p:cNvSpPr>
            <a:spLocks noGrp="1"/>
          </p:cNvSpPr>
          <p:nvPr>
            <p:ph type="sldNum" sz="quarter" idx="12"/>
          </p:nvPr>
        </p:nvSpPr>
        <p:spPr/>
        <p:txBody>
          <a:bodyPr/>
          <a:lstStyle/>
          <a:p>
            <a:fld id="{1BB5C883-B71C-4E33-8831-A0E6FFEEC190}" type="slidenum">
              <a:rPr lang="nb-NO" smtClean="0"/>
              <a:t>‹#›</a:t>
            </a:fld>
            <a:endParaRPr lang="nb-NO"/>
          </a:p>
        </p:txBody>
      </p:sp>
    </p:spTree>
    <p:extLst>
      <p:ext uri="{BB962C8B-B14F-4D97-AF65-F5344CB8AC3E}">
        <p14:creationId xmlns:p14="http://schemas.microsoft.com/office/powerpoint/2010/main" val="204125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20E305F-5943-4939-AE95-FECA7C6D3D9A}"/>
              </a:ext>
            </a:extLst>
          </p:cNvPr>
          <p:cNvSpPr>
            <a:spLocks noGrp="1"/>
          </p:cNvSpPr>
          <p:nvPr>
            <p:ph type="title" orient="vert"/>
          </p:nvPr>
        </p:nvSpPr>
        <p:spPr>
          <a:xfrm>
            <a:off x="8724900" y="365125"/>
            <a:ext cx="1727200" cy="5811838"/>
          </a:xfrm>
        </p:spPr>
        <p:txBody>
          <a:bodyPr vert="eaVert"/>
          <a:lstStyle/>
          <a:p>
            <a:r>
              <a:rPr lang="nb-NO"/>
              <a:t>Klikk for å redigere tittelstil</a:t>
            </a:r>
            <a:endParaRPr lang="nb-NO" dirty="0"/>
          </a:p>
        </p:txBody>
      </p:sp>
      <p:sp>
        <p:nvSpPr>
          <p:cNvPr id="3" name="Plassholder for loddrett tekst 2">
            <a:extLst>
              <a:ext uri="{FF2B5EF4-FFF2-40B4-BE49-F238E27FC236}">
                <a16:creationId xmlns:a16="http://schemas.microsoft.com/office/drawing/2014/main" id="{A3CF274A-59D8-4820-9CF3-DC56E561A31E}"/>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6091928-59AA-4A23-8E16-AE40A2C78ED4}"/>
              </a:ext>
            </a:extLst>
          </p:cNvPr>
          <p:cNvSpPr>
            <a:spLocks noGrp="1"/>
          </p:cNvSpPr>
          <p:nvPr>
            <p:ph type="dt" sz="half" idx="10"/>
          </p:nvPr>
        </p:nvSpPr>
        <p:spPr/>
        <p:txBody>
          <a:bodyPr/>
          <a:lstStyle/>
          <a:p>
            <a:fld id="{7A492E36-F3CF-473B-A139-AFF94B0A4654}" type="datetimeFigureOut">
              <a:rPr lang="nb-NO" smtClean="0"/>
              <a:t>02.02.2022</a:t>
            </a:fld>
            <a:endParaRPr lang="nb-NO"/>
          </a:p>
        </p:txBody>
      </p:sp>
      <p:sp>
        <p:nvSpPr>
          <p:cNvPr id="5" name="Plassholder for bunntekst 4">
            <a:extLst>
              <a:ext uri="{FF2B5EF4-FFF2-40B4-BE49-F238E27FC236}">
                <a16:creationId xmlns:a16="http://schemas.microsoft.com/office/drawing/2014/main" id="{0F1CE43D-3A94-46A6-BEEB-84FB36143EC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5A14627-7A47-4A67-958D-BBC308AC2F4B}"/>
              </a:ext>
            </a:extLst>
          </p:cNvPr>
          <p:cNvSpPr>
            <a:spLocks noGrp="1"/>
          </p:cNvSpPr>
          <p:nvPr>
            <p:ph type="sldNum" sz="quarter" idx="12"/>
          </p:nvPr>
        </p:nvSpPr>
        <p:spPr/>
        <p:txBody>
          <a:bodyPr/>
          <a:lstStyle/>
          <a:p>
            <a:fld id="{1BB5C883-B71C-4E33-8831-A0E6FFEEC190}" type="slidenum">
              <a:rPr lang="nb-NO" smtClean="0"/>
              <a:t>‹#›</a:t>
            </a:fld>
            <a:endParaRPr lang="nb-NO"/>
          </a:p>
        </p:txBody>
      </p:sp>
    </p:spTree>
    <p:extLst>
      <p:ext uri="{BB962C8B-B14F-4D97-AF65-F5344CB8AC3E}">
        <p14:creationId xmlns:p14="http://schemas.microsoft.com/office/powerpoint/2010/main" val="832554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tel og innhold">
    <p:spTree>
      <p:nvGrpSpPr>
        <p:cNvPr id="1" name=""/>
        <p:cNvGrpSpPr/>
        <p:nvPr/>
      </p:nvGrpSpPr>
      <p:grpSpPr>
        <a:xfrm>
          <a:off x="0" y="0"/>
          <a:ext cx="0" cy="0"/>
          <a:chOff x="0" y="0"/>
          <a:chExt cx="0" cy="0"/>
        </a:xfrm>
      </p:grpSpPr>
      <p:pic>
        <p:nvPicPr>
          <p:cNvPr id="37" name="Bilde 7" descr="Bilde 7"/>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8" name="Titteltekst"/>
          <p:cNvSpPr txBox="1">
            <a:spLocks noGrp="1"/>
          </p:cNvSpPr>
          <p:nvPr>
            <p:ph type="title"/>
          </p:nvPr>
        </p:nvSpPr>
        <p:spPr>
          <a:xfrm>
            <a:off x="838200" y="365125"/>
            <a:ext cx="9742714" cy="1325563"/>
          </a:xfrm>
          <a:prstGeom prst="rect">
            <a:avLst/>
          </a:prstGeom>
        </p:spPr>
        <p:txBody>
          <a:bodyPr/>
          <a:lstStyle>
            <a:lvl1pPr>
              <a:defRPr b="1">
                <a:solidFill>
                  <a:srgbClr val="000000"/>
                </a:solidFill>
              </a:defRPr>
            </a:lvl1pPr>
          </a:lstStyle>
          <a:p>
            <a:r>
              <a:rPr lang="nb-NO"/>
              <a:t>Klikk for å redigere tittelstil</a:t>
            </a:r>
            <a:endParaRPr/>
          </a:p>
        </p:txBody>
      </p:sp>
      <p:sp>
        <p:nvSpPr>
          <p:cNvPr id="39" name="Brødtekst nivå én…"/>
          <p:cNvSpPr txBox="1">
            <a:spLocks noGrp="1"/>
          </p:cNvSpPr>
          <p:nvPr>
            <p:ph type="body" idx="1"/>
          </p:nvPr>
        </p:nvSpPr>
        <p:spPr>
          <a:xfrm>
            <a:off x="838200" y="1825625"/>
            <a:ext cx="9742714" cy="4351338"/>
          </a:xfrm>
          <a:prstGeom prst="rect">
            <a:avLst/>
          </a:prstGeom>
        </p:spPr>
        <p:txBody>
          <a:bodyPr/>
          <a:lstStyle>
            <a:lvl1pPr>
              <a:defRPr>
                <a:solidFill>
                  <a:srgbClr val="000000"/>
                </a:solidFill>
                <a:latin typeface="Arial"/>
                <a:ea typeface="Arial"/>
                <a:cs typeface="Arial"/>
                <a:sym typeface="Arial"/>
              </a:defRPr>
            </a:lvl1pPr>
            <a:lvl2pPr>
              <a:defRPr>
                <a:solidFill>
                  <a:srgbClr val="000000"/>
                </a:solidFill>
                <a:latin typeface="Arial"/>
                <a:ea typeface="Arial"/>
                <a:cs typeface="Arial"/>
                <a:sym typeface="Arial"/>
              </a:defRPr>
            </a:lvl2pPr>
            <a:lvl3pPr>
              <a:defRPr>
                <a:solidFill>
                  <a:srgbClr val="000000"/>
                </a:solidFill>
                <a:latin typeface="Arial"/>
                <a:ea typeface="Arial"/>
                <a:cs typeface="Arial"/>
                <a:sym typeface="Arial"/>
              </a:defRPr>
            </a:lvl3pPr>
            <a:lvl4pPr>
              <a:defRPr>
                <a:solidFill>
                  <a:srgbClr val="000000"/>
                </a:solidFill>
                <a:latin typeface="Arial"/>
                <a:ea typeface="Arial"/>
                <a:cs typeface="Arial"/>
                <a:sym typeface="Arial"/>
              </a:defRPr>
            </a:lvl4pPr>
            <a:lvl5pPr>
              <a:defRPr>
                <a:solidFill>
                  <a:srgbClr val="000000"/>
                </a:solidFill>
                <a:latin typeface="Arial"/>
                <a:ea typeface="Arial"/>
                <a:cs typeface="Arial"/>
                <a:sym typeface="Aria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pic>
        <p:nvPicPr>
          <p:cNvPr id="40" name="Bilde 4" descr="Bilde 4"/>
          <p:cNvPicPr>
            <a:picLocks noChangeAspect="1"/>
          </p:cNvPicPr>
          <p:nvPr/>
        </p:nvPicPr>
        <p:blipFill>
          <a:blip r:embed="rId3"/>
          <a:stretch>
            <a:fillRect/>
          </a:stretch>
        </p:blipFill>
        <p:spPr>
          <a:xfrm>
            <a:off x="594476" y="6311900"/>
            <a:ext cx="2199139" cy="255819"/>
          </a:xfrm>
          <a:prstGeom prst="rect">
            <a:avLst/>
          </a:prstGeom>
          <a:ln w="12700">
            <a:miter lim="400000"/>
          </a:ln>
        </p:spPr>
      </p:pic>
      <p:pic>
        <p:nvPicPr>
          <p:cNvPr id="41" name="Bilde 6" descr="Bilde 6"/>
          <p:cNvPicPr>
            <a:picLocks noChangeAspect="1"/>
          </p:cNvPicPr>
          <p:nvPr/>
        </p:nvPicPr>
        <p:blipFill>
          <a:blip r:embed="rId4"/>
          <a:stretch>
            <a:fillRect/>
          </a:stretch>
        </p:blipFill>
        <p:spPr>
          <a:xfrm>
            <a:off x="10865584" y="5823684"/>
            <a:ext cx="976430" cy="976430"/>
          </a:xfrm>
          <a:prstGeom prst="rect">
            <a:avLst/>
          </a:prstGeom>
          <a:ln w="12700">
            <a:miter lim="400000"/>
          </a:ln>
        </p:spPr>
      </p:pic>
      <p:sp>
        <p:nvSpPr>
          <p:cNvPr id="42" name="Lysbildenummer"/>
          <p:cNvSpPr txBox="1">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86524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lysbilde (bildebakgrun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75D61AC-0282-46EA-8779-B7BAA24A5AFD}"/>
              </a:ext>
            </a:extLst>
          </p:cNvPr>
          <p:cNvPicPr>
            <a:picLocks noChangeAspect="1"/>
          </p:cNvPicPr>
          <p:nvPr userDrawn="1"/>
        </p:nvPicPr>
        <p:blipFill rotWithShape="1">
          <a:blip r:embed="rId2"/>
          <a:srcRect t="1129" b="1129"/>
          <a:stretch/>
        </p:blipFill>
        <p:spPr>
          <a:xfrm>
            <a:off x="0" y="0"/>
            <a:ext cx="12192000" cy="6858000"/>
          </a:xfrm>
          <a:prstGeom prst="rect">
            <a:avLst/>
          </a:prstGeom>
        </p:spPr>
      </p:pic>
      <p:sp>
        <p:nvSpPr>
          <p:cNvPr id="20" name="Picture Placeholder 8"/>
          <p:cNvSpPr>
            <a:spLocks noGrp="1"/>
          </p:cNvSpPr>
          <p:nvPr>
            <p:ph type="pic" sz="quarter" idx="12" hasCustomPrompt="1"/>
          </p:nvPr>
        </p:nvSpPr>
        <p:spPr>
          <a:xfrm>
            <a:off x="0" y="0"/>
            <a:ext cx="12192000" cy="6858000"/>
          </a:xfrm>
          <a:noFill/>
        </p:spPr>
        <p:txBody>
          <a:bodyPr tIns="180000"/>
          <a:lstStyle>
            <a:lvl1pPr marL="0" indent="0" algn="ctr">
              <a:buFontTx/>
              <a:buNone/>
              <a:defRPr sz="1600">
                <a:solidFill>
                  <a:schemeClr val="bg1"/>
                </a:solidFill>
              </a:defRPr>
            </a:lvl1pPr>
          </a:lstStyle>
          <a:p>
            <a:r>
              <a:rPr lang="nb-NO" sz="1800" dirty="0"/>
              <a:t>Klikk på plassholderen og sett inn bilde via BrandMaster</a:t>
            </a:r>
            <a:endParaRPr lang="nb-NO" dirty="0"/>
          </a:p>
        </p:txBody>
      </p:sp>
      <p:sp>
        <p:nvSpPr>
          <p:cNvPr id="2" name="Title 1"/>
          <p:cNvSpPr>
            <a:spLocks noGrp="1"/>
          </p:cNvSpPr>
          <p:nvPr>
            <p:ph type="ctrTitle" hasCustomPrompt="1"/>
          </p:nvPr>
        </p:nvSpPr>
        <p:spPr bwMode="gray">
          <a:xfrm>
            <a:off x="431800" y="1663200"/>
            <a:ext cx="10800000" cy="393954"/>
          </a:xfrm>
          <a:prstGeom prst="rect">
            <a:avLst/>
          </a:prstGeom>
        </p:spPr>
        <p:txBody>
          <a:bodyPr wrap="square" lIns="0" tIns="0" rIns="0" bIns="0" anchor="t">
            <a:spAutoFit/>
          </a:bodyPr>
          <a:lstStyle>
            <a:lvl1pPr algn="l">
              <a:defRPr sz="3200" b="1">
                <a:solidFill>
                  <a:schemeClr val="bg1"/>
                </a:solidFill>
              </a:defRPr>
            </a:lvl1pPr>
          </a:lstStyle>
          <a:p>
            <a:r>
              <a:rPr lang="nb-NO" dirty="0"/>
              <a:t>Klikk for å legge til en tittel</a:t>
            </a:r>
          </a:p>
        </p:txBody>
      </p:sp>
      <p:sp>
        <p:nvSpPr>
          <p:cNvPr id="3" name="Subtitle 2"/>
          <p:cNvSpPr>
            <a:spLocks noGrp="1"/>
          </p:cNvSpPr>
          <p:nvPr>
            <p:ph type="subTitle" idx="1" hasCustomPrompt="1"/>
          </p:nvPr>
        </p:nvSpPr>
        <p:spPr bwMode="gray">
          <a:xfrm>
            <a:off x="431800" y="2109600"/>
            <a:ext cx="10800000" cy="276999"/>
          </a:xfrm>
          <a:prstGeom prst="rect">
            <a:avLst/>
          </a:prstGeom>
        </p:spPr>
        <p:txBody>
          <a:bodyPr wrap="square" lIns="0" tIns="0" rIns="0" bIns="0" anchor="t">
            <a:spAutoFit/>
          </a:bodyPr>
          <a:lstStyle>
            <a:lvl1pPr marL="0" indent="0" algn="l">
              <a:buNone/>
              <a:defRPr sz="1800" b="0" cap="all" baseline="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Undertittel/hendelse/Møte og kundenavn/Mottaker </a:t>
            </a:r>
          </a:p>
        </p:txBody>
      </p:sp>
      <p:sp>
        <p:nvSpPr>
          <p:cNvPr id="24" name="USR_Name"/>
          <p:cNvSpPr>
            <a:spLocks noGrp="1"/>
          </p:cNvSpPr>
          <p:nvPr>
            <p:ph type="body" sz="quarter" idx="11" hasCustomPrompt="1"/>
          </p:nvPr>
        </p:nvSpPr>
        <p:spPr bwMode="gray">
          <a:xfrm>
            <a:off x="431798" y="5087761"/>
            <a:ext cx="6726224" cy="184666"/>
          </a:xfrm>
          <a:prstGeom prst="rect">
            <a:avLst/>
          </a:prstGeom>
        </p:spPr>
        <p:txBody>
          <a:bodyPr vert="horz" wrap="square" lIns="0" tIns="0" rIns="0" bIns="0" rtlCol="0" anchor="b" anchorCtr="0">
            <a:noAutofit/>
          </a:bodyPr>
          <a:lstStyle>
            <a:lvl1pPr marL="0" indent="0" algn="l" defTabSz="1218786" rtl="0" eaLnBrk="1" latinLnBrk="0" hangingPunct="1">
              <a:lnSpc>
                <a:spcPct val="100000"/>
              </a:lnSpc>
              <a:spcBef>
                <a:spcPts val="0"/>
              </a:spcBef>
              <a:spcAft>
                <a:spcPts val="0"/>
              </a:spcAft>
              <a:buNone/>
              <a:defRPr lang="en-GB" sz="1200" b="1" kern="1200" cap="all" baseline="0" dirty="0" smtClean="0">
                <a:solidFill>
                  <a:schemeClr val="bg1"/>
                </a:solidFill>
                <a:latin typeface="+mn-lt"/>
                <a:ea typeface="+mj-ea"/>
                <a:cs typeface="+mj-cs"/>
              </a:defRPr>
            </a:lvl1pPr>
            <a:lvl2pPr>
              <a:spcBef>
                <a:spcPts val="0"/>
              </a:spcBef>
              <a:spcAft>
                <a:spcPts val="0"/>
              </a:spcAft>
              <a:defRPr sz="1600" b="0" cap="all" baseline="0">
                <a:solidFill>
                  <a:schemeClr val="tx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nb-NO" dirty="0"/>
              <a:t>Forfatternavn</a:t>
            </a:r>
          </a:p>
        </p:txBody>
      </p:sp>
      <p:sp>
        <p:nvSpPr>
          <p:cNvPr id="25" name="Date_DateCustomA"/>
          <p:cNvSpPr>
            <a:spLocks noGrp="1"/>
          </p:cNvSpPr>
          <p:nvPr>
            <p:ph type="dt" sz="half" idx="13"/>
          </p:nvPr>
        </p:nvSpPr>
        <p:spPr>
          <a:xfrm>
            <a:off x="432000" y="5289848"/>
            <a:ext cx="6726224" cy="183600"/>
          </a:xfrm>
        </p:spPr>
        <p:txBody>
          <a:bodyPr/>
          <a:lstStyle>
            <a:lvl1pPr>
              <a:defRPr sz="1200" baseline="0">
                <a:solidFill>
                  <a:schemeClr val="bg1"/>
                </a:solidFill>
              </a:defRPr>
            </a:lvl1pPr>
          </a:lstStyle>
          <a:p>
            <a:endParaRPr lang="nb-NO" dirty="0"/>
          </a:p>
        </p:txBody>
      </p:sp>
      <p:sp>
        <p:nvSpPr>
          <p:cNvPr id="11" name="Text Placeholder 5"/>
          <p:cNvSpPr>
            <a:spLocks noGrp="1"/>
          </p:cNvSpPr>
          <p:nvPr>
            <p:ph type="body" sz="quarter" idx="18" hasCustomPrompt="1"/>
          </p:nvPr>
        </p:nvSpPr>
        <p:spPr>
          <a:xfrm>
            <a:off x="1038223" y="5835650"/>
            <a:ext cx="6294905" cy="866901"/>
          </a:xfrm>
        </p:spPr>
        <p:txBody>
          <a:bodyPr/>
          <a:lstStyle>
            <a:lvl1pPr marL="0" indent="0">
              <a:buFontTx/>
              <a:buNone/>
              <a:defRPr sz="1000">
                <a:solidFill>
                  <a:schemeClr val="bg1"/>
                </a:solidFill>
              </a:defRPr>
            </a:lvl1pPr>
            <a:lvl2pPr marL="468000" indent="0">
              <a:buFontTx/>
              <a:buNone/>
              <a:defRPr>
                <a:solidFill>
                  <a:schemeClr val="bg1"/>
                </a:solidFill>
              </a:defRPr>
            </a:lvl2pPr>
            <a:lvl3pPr marL="792000" indent="0">
              <a:buFontTx/>
              <a:buNone/>
              <a:defRPr>
                <a:solidFill>
                  <a:schemeClr val="bg1"/>
                </a:solidFill>
              </a:defRPr>
            </a:lvl3pPr>
            <a:lvl4pPr marL="792000" indent="0">
              <a:buFontTx/>
              <a:buNone/>
              <a:defRPr>
                <a:solidFill>
                  <a:schemeClr val="bg1"/>
                </a:solidFill>
              </a:defRPr>
            </a:lvl4pPr>
            <a:lvl5pPr marL="792000" indent="0">
              <a:buFontTx/>
              <a:buNone/>
              <a:defRPr>
                <a:solidFill>
                  <a:schemeClr val="bg1"/>
                </a:solidFill>
              </a:defRPr>
            </a:lvl5pPr>
          </a:lstStyle>
          <a:p>
            <a:pPr lvl="0"/>
            <a:r>
              <a:rPr lang="nb-NO" dirty="0" err="1"/>
              <a:t>Disclaimer</a:t>
            </a:r>
            <a:endParaRPr lang="nb-NO" dirty="0"/>
          </a:p>
        </p:txBody>
      </p:sp>
      <p:sp>
        <p:nvSpPr>
          <p:cNvPr id="26" name="FLD_ClientNamePresentationTitle"/>
          <p:cNvSpPr>
            <a:spLocks noGrp="1"/>
          </p:cNvSpPr>
          <p:nvPr>
            <p:ph type="ftr" sz="quarter" idx="14"/>
          </p:nvPr>
        </p:nvSpPr>
        <p:spPr>
          <a:xfrm>
            <a:off x="0" y="6912000"/>
            <a:ext cx="0" cy="0"/>
          </a:xfrm>
        </p:spPr>
        <p:txBody>
          <a:bodyPr/>
          <a:lstStyle>
            <a:lvl1pPr>
              <a:defRPr>
                <a:noFill/>
              </a:defRPr>
            </a:lvl1pPr>
          </a:lstStyle>
          <a:p>
            <a:endParaRPr lang="nb-NO" dirty="0"/>
          </a:p>
        </p:txBody>
      </p:sp>
      <p:sp>
        <p:nvSpPr>
          <p:cNvPr id="23" name="Logo"/>
          <p:cNvSpPr>
            <a:spLocks noGrp="1"/>
          </p:cNvSpPr>
          <p:nvPr>
            <p:ph type="body" sz="quarter" idx="16" hasCustomPrompt="1"/>
          </p:nvPr>
        </p:nvSpPr>
        <p:spPr>
          <a:xfrm>
            <a:off x="10782000" y="6076800"/>
            <a:ext cx="972000" cy="565200"/>
          </a:xfrm>
          <a:blipFill>
            <a:blip r:embed="rId3"/>
            <a:stretch>
              <a:fillRect t="-2" b="-2"/>
            </a:stretch>
          </a:blipFill>
        </p:spPr>
        <p:txBody>
          <a:bodyPr/>
          <a:lstStyle>
            <a:lvl1pPr marL="0" indent="0">
              <a:buNone/>
              <a:defRPr sz="100">
                <a:noFill/>
              </a:defRPr>
            </a:lvl1pPr>
          </a:lstStyle>
          <a:p>
            <a:pPr lvl="0"/>
            <a:r>
              <a:rPr lang="nb-NO" dirty="0"/>
              <a:t>.</a:t>
            </a:r>
          </a:p>
        </p:txBody>
      </p:sp>
      <p:sp>
        <p:nvSpPr>
          <p:cNvPr id="4" name="Slide Number Placeholder 3"/>
          <p:cNvSpPr>
            <a:spLocks noGrp="1"/>
          </p:cNvSpPr>
          <p:nvPr>
            <p:ph type="sldNum" sz="quarter" idx="19"/>
          </p:nvPr>
        </p:nvSpPr>
        <p:spPr>
          <a:xfrm>
            <a:off x="0" y="6912000"/>
            <a:ext cx="0" cy="0"/>
          </a:xfrm>
        </p:spPr>
        <p:txBody>
          <a:bodyPr/>
          <a:lstStyle>
            <a:lvl1pPr>
              <a:defRPr sz="100">
                <a:noFill/>
              </a:defRPr>
            </a:lvl1pPr>
          </a:lstStyle>
          <a:p>
            <a:fld id="{9329B6BB-2231-443D-A106-476177BA91F4}" type="slidenum">
              <a:rPr lang="nb-NO" smtClean="0"/>
              <a:pPr/>
              <a:t>‹#›</a:t>
            </a:fld>
            <a:endParaRPr lang="nb-NO" dirty="0"/>
          </a:p>
        </p:txBody>
      </p:sp>
      <p:sp>
        <p:nvSpPr>
          <p:cNvPr id="16" name="Text Placeholder 15">
            <a:extLst>
              <a:ext uri="{FF2B5EF4-FFF2-40B4-BE49-F238E27FC236}">
                <a16:creationId xmlns:a16="http://schemas.microsoft.com/office/drawing/2014/main" id="{097F5C60-F787-41BF-ADEB-58B7769B9E7B}"/>
              </a:ext>
            </a:extLst>
          </p:cNvPr>
          <p:cNvSpPr>
            <a:spLocks noGrp="1"/>
          </p:cNvSpPr>
          <p:nvPr>
            <p:ph type="body" sz="quarter" idx="15" hasCustomPrompt="1"/>
          </p:nvPr>
        </p:nvSpPr>
        <p:spPr bwMode="gray">
          <a:xfrm>
            <a:off x="686548" y="1"/>
            <a:ext cx="160726" cy="1403711"/>
          </a:xfrm>
          <a:custGeom>
            <a:avLst/>
            <a:gdLst>
              <a:gd name="connsiteX0" fmla="*/ 0 w 160726"/>
              <a:gd name="connsiteY0" fmla="*/ 0 h 1403711"/>
              <a:gd name="connsiteX1" fmla="*/ 160726 w 160726"/>
              <a:gd name="connsiteY1" fmla="*/ 0 h 1403711"/>
              <a:gd name="connsiteX2" fmla="*/ 160726 w 160726"/>
              <a:gd name="connsiteY2" fmla="*/ 1289746 h 1403711"/>
              <a:gd name="connsiteX3" fmla="*/ 0 w 160726"/>
              <a:gd name="connsiteY3" fmla="*/ 1403711 h 1403711"/>
              <a:gd name="connsiteX4" fmla="*/ 0 w 160726"/>
              <a:gd name="connsiteY4" fmla="*/ 1078442 h 1403711"/>
              <a:gd name="connsiteX5" fmla="*/ 0 w 160726"/>
              <a:gd name="connsiteY5" fmla="*/ 787760 h 1403711"/>
              <a:gd name="connsiteX6" fmla="*/ 0 w 160726"/>
              <a:gd name="connsiteY6" fmla="*/ 615951 h 1403711"/>
              <a:gd name="connsiteX7" fmla="*/ 0 w 160726"/>
              <a:gd name="connsiteY7" fmla="*/ 462491 h 140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726" h="1403711">
                <a:moveTo>
                  <a:pt x="0" y="0"/>
                </a:moveTo>
                <a:lnTo>
                  <a:pt x="160726" y="0"/>
                </a:lnTo>
                <a:lnTo>
                  <a:pt x="160726" y="1289746"/>
                </a:lnTo>
                <a:lnTo>
                  <a:pt x="0" y="1403711"/>
                </a:lnTo>
                <a:lnTo>
                  <a:pt x="0" y="1078442"/>
                </a:lnTo>
                <a:lnTo>
                  <a:pt x="0" y="787760"/>
                </a:lnTo>
                <a:lnTo>
                  <a:pt x="0" y="615951"/>
                </a:lnTo>
                <a:lnTo>
                  <a:pt x="0" y="462491"/>
                </a:lnTo>
                <a:close/>
              </a:path>
            </a:pathLst>
          </a:custGeom>
          <a:solidFill>
            <a:schemeClr val="tx2"/>
          </a:solidFill>
        </p:spPr>
        <p:txBody>
          <a:bodyPr wrap="square">
            <a:noAutofit/>
          </a:bodyPr>
          <a:lstStyle>
            <a:lvl1pPr marL="0" indent="0">
              <a:buNone/>
              <a:defRPr sz="100">
                <a:noFill/>
              </a:defRPr>
            </a:lvl1pPr>
          </a:lstStyle>
          <a:p>
            <a:pPr lvl="0"/>
            <a:r>
              <a:rPr lang="nb-NO" dirty="0"/>
              <a:t>.</a:t>
            </a:r>
          </a:p>
        </p:txBody>
      </p:sp>
      <p:sp>
        <p:nvSpPr>
          <p:cNvPr id="19" name="Text Placeholder 18">
            <a:extLst>
              <a:ext uri="{FF2B5EF4-FFF2-40B4-BE49-F238E27FC236}">
                <a16:creationId xmlns:a16="http://schemas.microsoft.com/office/drawing/2014/main" id="{F7A405B2-B03B-40DA-822A-AE5ACBA95560}"/>
              </a:ext>
            </a:extLst>
          </p:cNvPr>
          <p:cNvSpPr>
            <a:spLocks noGrp="1"/>
          </p:cNvSpPr>
          <p:nvPr>
            <p:ph type="body" sz="quarter" idx="20" hasCustomPrompt="1"/>
          </p:nvPr>
        </p:nvSpPr>
        <p:spPr bwMode="gray">
          <a:xfrm>
            <a:off x="685275" y="5774618"/>
            <a:ext cx="161925" cy="1089733"/>
          </a:xfrm>
          <a:custGeom>
            <a:avLst/>
            <a:gdLst>
              <a:gd name="connsiteX0" fmla="*/ 161925 w 161925"/>
              <a:gd name="connsiteY0" fmla="*/ 0 h 1089733"/>
              <a:gd name="connsiteX1" fmla="*/ 161925 w 161925"/>
              <a:gd name="connsiteY1" fmla="*/ 307975 h 1089733"/>
              <a:gd name="connsiteX2" fmla="*/ 161925 w 161925"/>
              <a:gd name="connsiteY2" fmla="*/ 473783 h 1089733"/>
              <a:gd name="connsiteX3" fmla="*/ 161925 w 161925"/>
              <a:gd name="connsiteY3" fmla="*/ 615950 h 1089733"/>
              <a:gd name="connsiteX4" fmla="*/ 161925 w 161925"/>
              <a:gd name="connsiteY4" fmla="*/ 923925 h 1089733"/>
              <a:gd name="connsiteX5" fmla="*/ 161925 w 161925"/>
              <a:gd name="connsiteY5" fmla="*/ 1089733 h 1089733"/>
              <a:gd name="connsiteX6" fmla="*/ 0 w 161925"/>
              <a:gd name="connsiteY6" fmla="*/ 1089733 h 1089733"/>
              <a:gd name="connsiteX7" fmla="*/ 0 w 161925"/>
              <a:gd name="connsiteY7" fmla="*/ 923925 h 1089733"/>
              <a:gd name="connsiteX8" fmla="*/ 0 w 161925"/>
              <a:gd name="connsiteY8" fmla="*/ 615950 h 1089733"/>
              <a:gd name="connsiteX9" fmla="*/ 0 w 161925"/>
              <a:gd name="connsiteY9" fmla="*/ 588598 h 1089733"/>
              <a:gd name="connsiteX10" fmla="*/ 0 w 161925"/>
              <a:gd name="connsiteY10" fmla="*/ 422790 h 1089733"/>
              <a:gd name="connsiteX11" fmla="*/ 0 w 161925"/>
              <a:gd name="connsiteY11" fmla="*/ 114815 h 108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1089733">
                <a:moveTo>
                  <a:pt x="161925" y="0"/>
                </a:moveTo>
                <a:lnTo>
                  <a:pt x="161925" y="307975"/>
                </a:lnTo>
                <a:lnTo>
                  <a:pt x="161925" y="473783"/>
                </a:lnTo>
                <a:lnTo>
                  <a:pt x="161925" y="615950"/>
                </a:lnTo>
                <a:lnTo>
                  <a:pt x="161925" y="923925"/>
                </a:lnTo>
                <a:lnTo>
                  <a:pt x="161925" y="1089733"/>
                </a:lnTo>
                <a:lnTo>
                  <a:pt x="0" y="1089733"/>
                </a:lnTo>
                <a:lnTo>
                  <a:pt x="0" y="923925"/>
                </a:lnTo>
                <a:lnTo>
                  <a:pt x="0" y="615950"/>
                </a:lnTo>
                <a:lnTo>
                  <a:pt x="0" y="588598"/>
                </a:lnTo>
                <a:lnTo>
                  <a:pt x="0" y="422790"/>
                </a:lnTo>
                <a:lnTo>
                  <a:pt x="0" y="114815"/>
                </a:lnTo>
                <a:close/>
              </a:path>
            </a:pathLst>
          </a:custGeom>
          <a:solidFill>
            <a:schemeClr val="tx2"/>
          </a:solidFill>
        </p:spPr>
        <p:txBody>
          <a:bodyPr wrap="square">
            <a:noAutofit/>
          </a:bodyPr>
          <a:lstStyle>
            <a:lvl1pPr marL="0" indent="0">
              <a:buNone/>
              <a:defRPr sz="100">
                <a:noFill/>
              </a:defRPr>
            </a:lvl1pPr>
          </a:lstStyle>
          <a:p>
            <a:pPr lvl="0"/>
            <a:r>
              <a:rPr lang="nb-NO" dirty="0"/>
              <a:t>.</a:t>
            </a:r>
          </a:p>
        </p:txBody>
      </p:sp>
    </p:spTree>
    <p:extLst>
      <p:ext uri="{BB962C8B-B14F-4D97-AF65-F5344CB8AC3E}">
        <p14:creationId xmlns:p14="http://schemas.microsoft.com/office/powerpoint/2010/main" val="3887909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lysbilde charcoal">
    <p:bg>
      <p:bgPr>
        <a:solidFill>
          <a:schemeClr val="tx1"/>
        </a:solidFill>
        <a:effectLst/>
      </p:bgPr>
    </p:bg>
    <p:spTree>
      <p:nvGrpSpPr>
        <p:cNvPr id="1" name=""/>
        <p:cNvGrpSpPr/>
        <p:nvPr/>
      </p:nvGrpSpPr>
      <p:grpSpPr>
        <a:xfrm>
          <a:off x="0" y="0"/>
          <a:ext cx="0" cy="0"/>
          <a:chOff x="0" y="0"/>
          <a:chExt cx="0" cy="0"/>
        </a:xfrm>
      </p:grpSpPr>
      <p:sp>
        <p:nvSpPr>
          <p:cNvPr id="5" name="Background colo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Markers"/>
          <p:cNvSpPr>
            <a:spLocks noChangeAspect="1"/>
          </p:cNvSpPr>
          <p:nvPr userDrawn="1"/>
        </p:nvSpPr>
        <p:spPr bwMode="gray">
          <a:xfrm rot="10800000">
            <a:off x="685274" y="1"/>
            <a:ext cx="163199" cy="6864350"/>
          </a:xfrm>
          <a:custGeom>
            <a:avLst/>
            <a:gdLst>
              <a:gd name="connsiteX0" fmla="*/ 1274 w 163199"/>
              <a:gd name="connsiteY0" fmla="*/ 1089733 h 6864350"/>
              <a:gd name="connsiteX1" fmla="*/ 1274 w 163199"/>
              <a:gd name="connsiteY1" fmla="*/ 781758 h 6864350"/>
              <a:gd name="connsiteX2" fmla="*/ 1274 w 163199"/>
              <a:gd name="connsiteY2" fmla="*/ 615950 h 6864350"/>
              <a:gd name="connsiteX3" fmla="*/ 1274 w 163199"/>
              <a:gd name="connsiteY3" fmla="*/ 473783 h 6864350"/>
              <a:gd name="connsiteX4" fmla="*/ 1274 w 163199"/>
              <a:gd name="connsiteY4" fmla="*/ 165808 h 6864350"/>
              <a:gd name="connsiteX5" fmla="*/ 1274 w 163199"/>
              <a:gd name="connsiteY5" fmla="*/ 0 h 6864350"/>
              <a:gd name="connsiteX6" fmla="*/ 163199 w 163199"/>
              <a:gd name="connsiteY6" fmla="*/ 0 h 6864350"/>
              <a:gd name="connsiteX7" fmla="*/ 163199 w 163199"/>
              <a:gd name="connsiteY7" fmla="*/ 165808 h 6864350"/>
              <a:gd name="connsiteX8" fmla="*/ 163199 w 163199"/>
              <a:gd name="connsiteY8" fmla="*/ 473783 h 6864350"/>
              <a:gd name="connsiteX9" fmla="*/ 163199 w 163199"/>
              <a:gd name="connsiteY9" fmla="*/ 501135 h 6864350"/>
              <a:gd name="connsiteX10" fmla="*/ 163199 w 163199"/>
              <a:gd name="connsiteY10" fmla="*/ 666943 h 6864350"/>
              <a:gd name="connsiteX11" fmla="*/ 163199 w 163199"/>
              <a:gd name="connsiteY11" fmla="*/ 974918 h 6864350"/>
              <a:gd name="connsiteX12" fmla="*/ 161925 w 163199"/>
              <a:gd name="connsiteY12" fmla="*/ 6864350 h 6864350"/>
              <a:gd name="connsiteX13" fmla="*/ 0 w 163199"/>
              <a:gd name="connsiteY13" fmla="*/ 6864350 h 6864350"/>
              <a:gd name="connsiteX14" fmla="*/ 0 w 163199"/>
              <a:gd name="connsiteY14" fmla="*/ 6401859 h 6864350"/>
              <a:gd name="connsiteX15" fmla="*/ 0 w 163199"/>
              <a:gd name="connsiteY15" fmla="*/ 6363214 h 6864350"/>
              <a:gd name="connsiteX16" fmla="*/ 0 w 163199"/>
              <a:gd name="connsiteY16" fmla="*/ 6076590 h 6864350"/>
              <a:gd name="connsiteX17" fmla="*/ 0 w 163199"/>
              <a:gd name="connsiteY17" fmla="*/ 5900723 h 6864350"/>
              <a:gd name="connsiteX18" fmla="*/ 0 w 163199"/>
              <a:gd name="connsiteY18" fmla="*/ 5575454 h 6864350"/>
              <a:gd name="connsiteX19" fmla="*/ 161925 w 163199"/>
              <a:gd name="connsiteY19" fmla="*/ 5460639 h 6864350"/>
              <a:gd name="connsiteX20" fmla="*/ 161925 w 163199"/>
              <a:gd name="connsiteY20" fmla="*/ 5785908 h 6864350"/>
              <a:gd name="connsiteX21" fmla="*/ 161925 w 163199"/>
              <a:gd name="connsiteY21" fmla="*/ 6076590 h 6864350"/>
              <a:gd name="connsiteX22" fmla="*/ 161925 w 163199"/>
              <a:gd name="connsiteY22" fmla="*/ 6248399 h 6864350"/>
              <a:gd name="connsiteX23" fmla="*/ 161925 w 163199"/>
              <a:gd name="connsiteY23" fmla="*/ 6401859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99" h="6864350">
                <a:moveTo>
                  <a:pt x="1274" y="1089733"/>
                </a:moveTo>
                <a:lnTo>
                  <a:pt x="1274" y="781758"/>
                </a:lnTo>
                <a:lnTo>
                  <a:pt x="1274" y="615950"/>
                </a:lnTo>
                <a:lnTo>
                  <a:pt x="1274" y="473783"/>
                </a:lnTo>
                <a:lnTo>
                  <a:pt x="1274" y="165808"/>
                </a:lnTo>
                <a:lnTo>
                  <a:pt x="1274" y="0"/>
                </a:lnTo>
                <a:lnTo>
                  <a:pt x="163199" y="0"/>
                </a:lnTo>
                <a:lnTo>
                  <a:pt x="163199" y="165808"/>
                </a:lnTo>
                <a:lnTo>
                  <a:pt x="163199" y="473783"/>
                </a:lnTo>
                <a:lnTo>
                  <a:pt x="163199" y="501135"/>
                </a:lnTo>
                <a:lnTo>
                  <a:pt x="163199" y="666943"/>
                </a:lnTo>
                <a:lnTo>
                  <a:pt x="163199" y="974918"/>
                </a:lnTo>
                <a:close/>
                <a:moveTo>
                  <a:pt x="161925" y="6864350"/>
                </a:moveTo>
                <a:lnTo>
                  <a:pt x="0" y="6864350"/>
                </a:lnTo>
                <a:lnTo>
                  <a:pt x="0" y="6401859"/>
                </a:lnTo>
                <a:lnTo>
                  <a:pt x="0" y="6363214"/>
                </a:lnTo>
                <a:lnTo>
                  <a:pt x="0" y="6076590"/>
                </a:lnTo>
                <a:lnTo>
                  <a:pt x="0" y="5900723"/>
                </a:lnTo>
                <a:lnTo>
                  <a:pt x="0" y="5575454"/>
                </a:lnTo>
                <a:lnTo>
                  <a:pt x="161925" y="5460639"/>
                </a:lnTo>
                <a:lnTo>
                  <a:pt x="161925" y="5785908"/>
                </a:lnTo>
                <a:lnTo>
                  <a:pt x="161925" y="6076590"/>
                </a:lnTo>
                <a:lnTo>
                  <a:pt x="161925" y="6248399"/>
                </a:lnTo>
                <a:lnTo>
                  <a:pt x="161925" y="6401859"/>
                </a:lnTo>
                <a:close/>
              </a:path>
            </a:pathLst>
          </a:custGeom>
          <a:solidFill>
            <a:srgbClr val="ED1A3B"/>
          </a:solidFill>
          <a:ln w="9525">
            <a:noFill/>
            <a:round/>
            <a:headEnd/>
            <a:tailEnd/>
          </a:ln>
        </p:spPr>
        <p:txBody>
          <a:bodyPr wrap="square" lIns="91427" tIns="45714" rIns="91427" bIns="45714">
            <a:noAutofit/>
          </a:bodyPr>
          <a:lstStyle/>
          <a:p>
            <a:pPr algn="ctr">
              <a:defRPr/>
            </a:pPr>
            <a:endParaRPr lang="nb-NO" sz="3200" dirty="0"/>
          </a:p>
        </p:txBody>
      </p:sp>
      <p:sp>
        <p:nvSpPr>
          <p:cNvPr id="2" name="Title 1"/>
          <p:cNvSpPr>
            <a:spLocks noGrp="1"/>
          </p:cNvSpPr>
          <p:nvPr>
            <p:ph type="ctrTitle" hasCustomPrompt="1"/>
          </p:nvPr>
        </p:nvSpPr>
        <p:spPr bwMode="gray">
          <a:xfrm>
            <a:off x="431801" y="1663700"/>
            <a:ext cx="10798387" cy="393954"/>
          </a:xfrm>
          <a:prstGeom prst="rect">
            <a:avLst/>
          </a:prstGeom>
        </p:spPr>
        <p:txBody>
          <a:bodyPr wrap="square" lIns="0" tIns="0" rIns="0" bIns="0" anchor="t">
            <a:spAutoFit/>
          </a:bodyPr>
          <a:lstStyle>
            <a:lvl1pPr algn="l">
              <a:defRPr sz="3200" b="1">
                <a:solidFill>
                  <a:schemeClr val="bg1"/>
                </a:solidFill>
              </a:defRPr>
            </a:lvl1pPr>
          </a:lstStyle>
          <a:p>
            <a:r>
              <a:rPr lang="nb-NO" dirty="0"/>
              <a:t>Klikk for å legge til en tittel</a:t>
            </a:r>
          </a:p>
        </p:txBody>
      </p:sp>
      <p:sp>
        <p:nvSpPr>
          <p:cNvPr id="3" name="Subtitle 2"/>
          <p:cNvSpPr>
            <a:spLocks noGrp="1"/>
          </p:cNvSpPr>
          <p:nvPr>
            <p:ph type="subTitle" idx="1" hasCustomPrompt="1"/>
          </p:nvPr>
        </p:nvSpPr>
        <p:spPr bwMode="gray">
          <a:xfrm>
            <a:off x="431800" y="2109723"/>
            <a:ext cx="10800000" cy="276999"/>
          </a:xfrm>
          <a:prstGeom prst="rect">
            <a:avLst/>
          </a:prstGeom>
        </p:spPr>
        <p:txBody>
          <a:bodyPr wrap="square" lIns="0" tIns="0" rIns="0" bIns="0" anchor="t">
            <a:spAutoFit/>
          </a:bodyPr>
          <a:lstStyle>
            <a:lvl1pPr marL="0" indent="0" algn="l">
              <a:buNone/>
              <a:defRPr sz="1800" b="0" cap="all" baseline="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Undertittel/hendelse/Møte og kundenavn/Mottaker </a:t>
            </a:r>
          </a:p>
        </p:txBody>
      </p:sp>
      <p:sp>
        <p:nvSpPr>
          <p:cNvPr id="20" name="USR_Name"/>
          <p:cNvSpPr>
            <a:spLocks noGrp="1"/>
          </p:cNvSpPr>
          <p:nvPr userDrawn="1">
            <p:ph type="body" sz="quarter" idx="11" hasCustomPrompt="1"/>
          </p:nvPr>
        </p:nvSpPr>
        <p:spPr bwMode="gray">
          <a:xfrm>
            <a:off x="431799" y="5087761"/>
            <a:ext cx="6726791" cy="184666"/>
          </a:xfrm>
          <a:prstGeom prst="rect">
            <a:avLst/>
          </a:prstGeom>
        </p:spPr>
        <p:txBody>
          <a:bodyPr vert="horz" wrap="square" lIns="0" tIns="0" rIns="0" bIns="0" rtlCol="0" anchor="b" anchorCtr="0">
            <a:noAutofit/>
          </a:bodyPr>
          <a:lstStyle>
            <a:lvl1pPr marL="0" indent="0" algn="l" defTabSz="1218786" rtl="0" eaLnBrk="1" latinLnBrk="0" hangingPunct="1">
              <a:lnSpc>
                <a:spcPct val="100000"/>
              </a:lnSpc>
              <a:spcBef>
                <a:spcPts val="0"/>
              </a:spcBef>
              <a:spcAft>
                <a:spcPts val="0"/>
              </a:spcAft>
              <a:buNone/>
              <a:defRPr lang="en-GB" sz="1200" b="1" kern="1200" cap="all" baseline="0" dirty="0" smtClean="0">
                <a:solidFill>
                  <a:schemeClr val="bg1"/>
                </a:solidFill>
                <a:latin typeface="+mn-lt"/>
                <a:ea typeface="+mj-ea"/>
                <a:cs typeface="+mj-cs"/>
              </a:defRPr>
            </a:lvl1pPr>
            <a:lvl2pPr>
              <a:spcBef>
                <a:spcPts val="0"/>
              </a:spcBef>
              <a:spcAft>
                <a:spcPts val="0"/>
              </a:spcAft>
              <a:defRPr sz="1600" b="0" cap="all" baseline="0">
                <a:solidFill>
                  <a:schemeClr val="tx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nb-NO" dirty="0"/>
              <a:t>Forfatternavn</a:t>
            </a:r>
          </a:p>
        </p:txBody>
      </p:sp>
      <p:sp>
        <p:nvSpPr>
          <p:cNvPr id="8" name="Slide Number Placeholder 7"/>
          <p:cNvSpPr>
            <a:spLocks noGrp="1"/>
          </p:cNvSpPr>
          <p:nvPr>
            <p:ph type="sldNum" sz="quarter" idx="19"/>
          </p:nvPr>
        </p:nvSpPr>
        <p:spPr>
          <a:xfrm>
            <a:off x="0" y="6912000"/>
            <a:ext cx="0" cy="0"/>
          </a:xfrm>
        </p:spPr>
        <p:txBody>
          <a:bodyPr/>
          <a:lstStyle>
            <a:lvl1pPr>
              <a:defRPr sz="100">
                <a:noFill/>
              </a:defRPr>
            </a:lvl1pPr>
          </a:lstStyle>
          <a:p>
            <a:fld id="{9329B6BB-2231-443D-A106-476177BA91F4}" type="slidenum">
              <a:rPr lang="nb-NO" smtClean="0"/>
              <a:pPr/>
              <a:t>‹#›</a:t>
            </a:fld>
            <a:endParaRPr lang="nb-NO" dirty="0"/>
          </a:p>
        </p:txBody>
      </p:sp>
      <p:sp>
        <p:nvSpPr>
          <p:cNvPr id="15" name="FLD_ClientNamePresentationTitle"/>
          <p:cNvSpPr>
            <a:spLocks noGrp="1"/>
          </p:cNvSpPr>
          <p:nvPr>
            <p:ph type="ftr" sz="quarter" idx="14"/>
          </p:nvPr>
        </p:nvSpPr>
        <p:spPr>
          <a:xfrm>
            <a:off x="152400" y="7064400"/>
            <a:ext cx="0" cy="0"/>
          </a:xfrm>
        </p:spPr>
        <p:txBody>
          <a:bodyPr/>
          <a:lstStyle>
            <a:lvl1pPr>
              <a:defRPr>
                <a:noFill/>
              </a:defRPr>
            </a:lvl1pPr>
          </a:lstStyle>
          <a:p>
            <a:endParaRPr lang="nb-NO" dirty="0"/>
          </a:p>
        </p:txBody>
      </p:sp>
      <p:sp>
        <p:nvSpPr>
          <p:cNvPr id="13" name="Date_DateCustomA">
            <a:extLst>
              <a:ext uri="{FF2B5EF4-FFF2-40B4-BE49-F238E27FC236}">
                <a16:creationId xmlns:a16="http://schemas.microsoft.com/office/drawing/2014/main" id="{252C4E3B-6872-447C-A0D4-F3B3792BD67D}"/>
              </a:ext>
            </a:extLst>
          </p:cNvPr>
          <p:cNvSpPr>
            <a:spLocks noGrp="1"/>
          </p:cNvSpPr>
          <p:nvPr>
            <p:ph type="dt" sz="half" idx="13"/>
          </p:nvPr>
        </p:nvSpPr>
        <p:spPr>
          <a:xfrm>
            <a:off x="431999" y="5289848"/>
            <a:ext cx="6726227" cy="183600"/>
          </a:xfrm>
        </p:spPr>
        <p:txBody>
          <a:bodyPr/>
          <a:lstStyle>
            <a:lvl1pPr>
              <a:defRPr sz="1200" baseline="0">
                <a:solidFill>
                  <a:schemeClr val="bg1"/>
                </a:solidFill>
              </a:defRPr>
            </a:lvl1pPr>
          </a:lstStyle>
          <a:p>
            <a:endParaRPr lang="nb-NO" dirty="0"/>
          </a:p>
        </p:txBody>
      </p:sp>
      <p:sp>
        <p:nvSpPr>
          <p:cNvPr id="14" name="Text Placeholder 5">
            <a:extLst>
              <a:ext uri="{FF2B5EF4-FFF2-40B4-BE49-F238E27FC236}">
                <a16:creationId xmlns:a16="http://schemas.microsoft.com/office/drawing/2014/main" id="{A71EEFAC-4473-4566-8F9B-AFDBD2350AC1}"/>
              </a:ext>
            </a:extLst>
          </p:cNvPr>
          <p:cNvSpPr>
            <a:spLocks noGrp="1"/>
          </p:cNvSpPr>
          <p:nvPr>
            <p:ph type="body" sz="quarter" idx="18" hasCustomPrompt="1"/>
          </p:nvPr>
        </p:nvSpPr>
        <p:spPr>
          <a:xfrm>
            <a:off x="1038224" y="5835650"/>
            <a:ext cx="6296400" cy="866901"/>
          </a:xfrm>
        </p:spPr>
        <p:txBody>
          <a:bodyPr/>
          <a:lstStyle>
            <a:lvl1pPr marL="0" indent="0">
              <a:buFontTx/>
              <a:buNone/>
              <a:defRPr sz="1000">
                <a:solidFill>
                  <a:schemeClr val="bg1"/>
                </a:solidFill>
              </a:defRPr>
            </a:lvl1pPr>
            <a:lvl2pPr marL="468000" indent="0">
              <a:buFontTx/>
              <a:buNone/>
              <a:defRPr>
                <a:solidFill>
                  <a:schemeClr val="bg1"/>
                </a:solidFill>
              </a:defRPr>
            </a:lvl2pPr>
            <a:lvl3pPr marL="792000" indent="0">
              <a:buFontTx/>
              <a:buNone/>
              <a:defRPr>
                <a:solidFill>
                  <a:schemeClr val="bg1"/>
                </a:solidFill>
              </a:defRPr>
            </a:lvl3pPr>
            <a:lvl4pPr marL="792000" indent="0">
              <a:buFontTx/>
              <a:buNone/>
              <a:defRPr>
                <a:solidFill>
                  <a:schemeClr val="bg1"/>
                </a:solidFill>
              </a:defRPr>
            </a:lvl4pPr>
            <a:lvl5pPr marL="792000" indent="0">
              <a:buFontTx/>
              <a:buNone/>
              <a:defRPr>
                <a:solidFill>
                  <a:schemeClr val="bg1"/>
                </a:solidFill>
              </a:defRPr>
            </a:lvl5pPr>
          </a:lstStyle>
          <a:p>
            <a:pPr lvl="0"/>
            <a:r>
              <a:rPr lang="nb-NO" dirty="0" err="1"/>
              <a:t>Disclaimer</a:t>
            </a:r>
            <a:endParaRPr lang="nb-NO" dirty="0"/>
          </a:p>
        </p:txBody>
      </p:sp>
      <p:pic>
        <p:nvPicPr>
          <p:cNvPr id="16" name="Logo">
            <a:extLst>
              <a:ext uri="{FF2B5EF4-FFF2-40B4-BE49-F238E27FC236}">
                <a16:creationId xmlns:a16="http://schemas.microsoft.com/office/drawing/2014/main" id="{316A9534-8C6E-4EC2-ADE4-95E2ED786036}"/>
              </a:ext>
            </a:extLst>
          </p:cNvPr>
          <p:cNvPicPr>
            <a:picLocks noChangeAspect="1"/>
          </p:cNvPicPr>
          <p:nvPr userDrawn="1"/>
        </p:nvPicPr>
        <p:blipFill>
          <a:blip r:embed="rId2"/>
          <a:srcRect/>
          <a:stretch/>
        </p:blipFill>
        <p:spPr>
          <a:xfrm>
            <a:off x="10779938" y="6076800"/>
            <a:ext cx="976123" cy="563640"/>
          </a:xfrm>
          <a:prstGeom prst="rect">
            <a:avLst/>
          </a:prstGeom>
        </p:spPr>
      </p:pic>
    </p:spTree>
    <p:extLst>
      <p:ext uri="{BB962C8B-B14F-4D97-AF65-F5344CB8AC3E}">
        <p14:creationId xmlns:p14="http://schemas.microsoft.com/office/powerpoint/2010/main" val="4192698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lysbilde">
    <p:bg>
      <p:bgPr>
        <a:solidFill>
          <a:schemeClr val="accent4"/>
        </a:solidFill>
        <a:effectLst/>
      </p:bgPr>
    </p:bg>
    <p:spTree>
      <p:nvGrpSpPr>
        <p:cNvPr id="1" name=""/>
        <p:cNvGrpSpPr/>
        <p:nvPr/>
      </p:nvGrpSpPr>
      <p:grpSpPr>
        <a:xfrm>
          <a:off x="0" y="0"/>
          <a:ext cx="0" cy="0"/>
          <a:chOff x="0" y="0"/>
          <a:chExt cx="0" cy="0"/>
        </a:xfrm>
      </p:grpSpPr>
      <p:sp>
        <p:nvSpPr>
          <p:cNvPr id="22" name="Background color"/>
          <p:cNvSpPr/>
          <p:nvPr userDrawn="1"/>
        </p:nvSpPr>
        <p:spPr>
          <a:xfrm>
            <a:off x="0" y="0"/>
            <a:ext cx="12189600" cy="6858000"/>
          </a:xfrm>
          <a:prstGeom prst="rect">
            <a:avLst/>
          </a:prstGeom>
          <a:solidFill>
            <a:srgbClr val="65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Markers"/>
          <p:cNvSpPr>
            <a:spLocks noChangeAspect="1"/>
          </p:cNvSpPr>
          <p:nvPr userDrawn="1"/>
        </p:nvSpPr>
        <p:spPr bwMode="gray">
          <a:xfrm rot="10800000">
            <a:off x="685274" y="1"/>
            <a:ext cx="163199" cy="6864350"/>
          </a:xfrm>
          <a:custGeom>
            <a:avLst/>
            <a:gdLst>
              <a:gd name="connsiteX0" fmla="*/ 1274 w 163199"/>
              <a:gd name="connsiteY0" fmla="*/ 1089733 h 6864350"/>
              <a:gd name="connsiteX1" fmla="*/ 1274 w 163199"/>
              <a:gd name="connsiteY1" fmla="*/ 781758 h 6864350"/>
              <a:gd name="connsiteX2" fmla="*/ 1274 w 163199"/>
              <a:gd name="connsiteY2" fmla="*/ 615950 h 6864350"/>
              <a:gd name="connsiteX3" fmla="*/ 1274 w 163199"/>
              <a:gd name="connsiteY3" fmla="*/ 473783 h 6864350"/>
              <a:gd name="connsiteX4" fmla="*/ 1274 w 163199"/>
              <a:gd name="connsiteY4" fmla="*/ 165808 h 6864350"/>
              <a:gd name="connsiteX5" fmla="*/ 1274 w 163199"/>
              <a:gd name="connsiteY5" fmla="*/ 0 h 6864350"/>
              <a:gd name="connsiteX6" fmla="*/ 163199 w 163199"/>
              <a:gd name="connsiteY6" fmla="*/ 0 h 6864350"/>
              <a:gd name="connsiteX7" fmla="*/ 163199 w 163199"/>
              <a:gd name="connsiteY7" fmla="*/ 165808 h 6864350"/>
              <a:gd name="connsiteX8" fmla="*/ 163199 w 163199"/>
              <a:gd name="connsiteY8" fmla="*/ 473783 h 6864350"/>
              <a:gd name="connsiteX9" fmla="*/ 163199 w 163199"/>
              <a:gd name="connsiteY9" fmla="*/ 501135 h 6864350"/>
              <a:gd name="connsiteX10" fmla="*/ 163199 w 163199"/>
              <a:gd name="connsiteY10" fmla="*/ 666943 h 6864350"/>
              <a:gd name="connsiteX11" fmla="*/ 163199 w 163199"/>
              <a:gd name="connsiteY11" fmla="*/ 974918 h 6864350"/>
              <a:gd name="connsiteX12" fmla="*/ 161925 w 163199"/>
              <a:gd name="connsiteY12" fmla="*/ 6864350 h 6864350"/>
              <a:gd name="connsiteX13" fmla="*/ 0 w 163199"/>
              <a:gd name="connsiteY13" fmla="*/ 6864350 h 6864350"/>
              <a:gd name="connsiteX14" fmla="*/ 0 w 163199"/>
              <a:gd name="connsiteY14" fmla="*/ 6401859 h 6864350"/>
              <a:gd name="connsiteX15" fmla="*/ 0 w 163199"/>
              <a:gd name="connsiteY15" fmla="*/ 6363214 h 6864350"/>
              <a:gd name="connsiteX16" fmla="*/ 0 w 163199"/>
              <a:gd name="connsiteY16" fmla="*/ 6076590 h 6864350"/>
              <a:gd name="connsiteX17" fmla="*/ 0 w 163199"/>
              <a:gd name="connsiteY17" fmla="*/ 5900723 h 6864350"/>
              <a:gd name="connsiteX18" fmla="*/ 0 w 163199"/>
              <a:gd name="connsiteY18" fmla="*/ 5575454 h 6864350"/>
              <a:gd name="connsiteX19" fmla="*/ 161925 w 163199"/>
              <a:gd name="connsiteY19" fmla="*/ 5460639 h 6864350"/>
              <a:gd name="connsiteX20" fmla="*/ 161925 w 163199"/>
              <a:gd name="connsiteY20" fmla="*/ 5785908 h 6864350"/>
              <a:gd name="connsiteX21" fmla="*/ 161925 w 163199"/>
              <a:gd name="connsiteY21" fmla="*/ 6076590 h 6864350"/>
              <a:gd name="connsiteX22" fmla="*/ 161925 w 163199"/>
              <a:gd name="connsiteY22" fmla="*/ 6248399 h 6864350"/>
              <a:gd name="connsiteX23" fmla="*/ 161925 w 163199"/>
              <a:gd name="connsiteY23" fmla="*/ 6401859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99" h="6864350">
                <a:moveTo>
                  <a:pt x="1274" y="1089733"/>
                </a:moveTo>
                <a:lnTo>
                  <a:pt x="1274" y="781758"/>
                </a:lnTo>
                <a:lnTo>
                  <a:pt x="1274" y="615950"/>
                </a:lnTo>
                <a:lnTo>
                  <a:pt x="1274" y="473783"/>
                </a:lnTo>
                <a:lnTo>
                  <a:pt x="1274" y="165808"/>
                </a:lnTo>
                <a:lnTo>
                  <a:pt x="1274" y="0"/>
                </a:lnTo>
                <a:lnTo>
                  <a:pt x="163199" y="0"/>
                </a:lnTo>
                <a:lnTo>
                  <a:pt x="163199" y="165808"/>
                </a:lnTo>
                <a:lnTo>
                  <a:pt x="163199" y="473783"/>
                </a:lnTo>
                <a:lnTo>
                  <a:pt x="163199" y="501135"/>
                </a:lnTo>
                <a:lnTo>
                  <a:pt x="163199" y="666943"/>
                </a:lnTo>
                <a:lnTo>
                  <a:pt x="163199" y="974918"/>
                </a:lnTo>
                <a:close/>
                <a:moveTo>
                  <a:pt x="161925" y="6864350"/>
                </a:moveTo>
                <a:lnTo>
                  <a:pt x="0" y="6864350"/>
                </a:lnTo>
                <a:lnTo>
                  <a:pt x="0" y="6401859"/>
                </a:lnTo>
                <a:lnTo>
                  <a:pt x="0" y="6363214"/>
                </a:lnTo>
                <a:lnTo>
                  <a:pt x="0" y="6076590"/>
                </a:lnTo>
                <a:lnTo>
                  <a:pt x="0" y="5900723"/>
                </a:lnTo>
                <a:lnTo>
                  <a:pt x="0" y="5575454"/>
                </a:lnTo>
                <a:lnTo>
                  <a:pt x="161925" y="5460639"/>
                </a:lnTo>
                <a:lnTo>
                  <a:pt x="161925" y="5785908"/>
                </a:lnTo>
                <a:lnTo>
                  <a:pt x="161925" y="6076590"/>
                </a:lnTo>
                <a:lnTo>
                  <a:pt x="161925" y="6248399"/>
                </a:lnTo>
                <a:lnTo>
                  <a:pt x="161925" y="6401859"/>
                </a:lnTo>
                <a:close/>
              </a:path>
            </a:pathLst>
          </a:custGeom>
          <a:solidFill>
            <a:srgbClr val="ED1A3B"/>
          </a:solidFill>
          <a:ln w="9525">
            <a:noFill/>
            <a:round/>
            <a:headEnd/>
            <a:tailEnd/>
          </a:ln>
        </p:spPr>
        <p:txBody>
          <a:bodyPr wrap="square" lIns="91427" tIns="45714" rIns="91427" bIns="45714">
            <a:noAutofit/>
          </a:bodyPr>
          <a:lstStyle/>
          <a:p>
            <a:pPr algn="ctr">
              <a:defRPr/>
            </a:pPr>
            <a:endParaRPr lang="nb-NO" sz="3200" dirty="0"/>
          </a:p>
        </p:txBody>
      </p:sp>
      <p:sp>
        <p:nvSpPr>
          <p:cNvPr id="3" name="Subtitle 2"/>
          <p:cNvSpPr>
            <a:spLocks noGrp="1"/>
          </p:cNvSpPr>
          <p:nvPr>
            <p:ph type="subTitle" idx="1" hasCustomPrompt="1"/>
          </p:nvPr>
        </p:nvSpPr>
        <p:spPr bwMode="gray">
          <a:xfrm>
            <a:off x="431800" y="2109723"/>
            <a:ext cx="10800000" cy="276999"/>
          </a:xfrm>
          <a:prstGeom prst="rect">
            <a:avLst/>
          </a:prstGeom>
        </p:spPr>
        <p:txBody>
          <a:bodyPr wrap="square" lIns="0" tIns="0" rIns="0" bIns="0" anchor="t">
            <a:spAutoFit/>
          </a:bodyPr>
          <a:lstStyle>
            <a:lvl1pPr marL="0" indent="0" algn="l">
              <a:buNone/>
              <a:defRPr sz="1800" b="0" cap="all" baseline="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2" name="Title 1"/>
          <p:cNvSpPr>
            <a:spLocks noGrp="1"/>
          </p:cNvSpPr>
          <p:nvPr>
            <p:ph type="ctrTitle" hasCustomPrompt="1"/>
          </p:nvPr>
        </p:nvSpPr>
        <p:spPr bwMode="gray">
          <a:xfrm>
            <a:off x="431801" y="1663700"/>
            <a:ext cx="10798387" cy="393954"/>
          </a:xfrm>
          <a:prstGeom prst="rect">
            <a:avLst/>
          </a:prstGeom>
        </p:spPr>
        <p:txBody>
          <a:bodyPr wrap="square" lIns="0" tIns="0" rIns="0" bIns="0" anchor="t">
            <a:spAutoFit/>
          </a:bodyPr>
          <a:lstStyle>
            <a:lvl1pPr algn="l">
              <a:defRPr sz="3200" b="1">
                <a:solidFill>
                  <a:schemeClr val="bg1"/>
                </a:solidFill>
              </a:defRPr>
            </a:lvl1pPr>
          </a:lstStyle>
          <a:p>
            <a:r>
              <a:rPr lang="nb-NO" dirty="0"/>
              <a:t>Klikk for å legge til en tittel</a:t>
            </a:r>
          </a:p>
        </p:txBody>
      </p:sp>
      <p:sp>
        <p:nvSpPr>
          <p:cNvPr id="4" name="Date Placeholder 3"/>
          <p:cNvSpPr>
            <a:spLocks noGrp="1"/>
          </p:cNvSpPr>
          <p:nvPr>
            <p:ph type="dt" sz="half" idx="10"/>
          </p:nvPr>
        </p:nvSpPr>
        <p:spPr/>
        <p:txBody>
          <a:bodyPr/>
          <a:lstStyle/>
          <a:p>
            <a:endParaRPr lang="nb-NO" dirty="0"/>
          </a:p>
        </p:txBody>
      </p:sp>
      <p:sp>
        <p:nvSpPr>
          <p:cNvPr id="5" name="FLD_ClientNamePresentationTitle"/>
          <p:cNvSpPr>
            <a:spLocks noGrp="1"/>
          </p:cNvSpPr>
          <p:nvPr>
            <p:ph type="ftr" sz="quarter" idx="11"/>
          </p:nvPr>
        </p:nvSpPr>
        <p:spPr/>
        <p:txBody>
          <a:bodyPr/>
          <a:lstStyle>
            <a:lvl1pPr>
              <a:defRPr>
                <a:solidFill>
                  <a:schemeClr val="bg1"/>
                </a:solidFill>
              </a:defRPr>
            </a:lvl1pPr>
          </a:lstStyle>
          <a:p>
            <a:endParaRPr lang="nb-NO" dirty="0"/>
          </a:p>
        </p:txBody>
      </p:sp>
      <p:sp>
        <p:nvSpPr>
          <p:cNvPr id="12" name="Slide Number Placeholder 7"/>
          <p:cNvSpPr>
            <a:spLocks noGrp="1"/>
          </p:cNvSpPr>
          <p:nvPr>
            <p:ph type="sldNum" sz="quarter" idx="19"/>
          </p:nvPr>
        </p:nvSpPr>
        <p:spPr>
          <a:xfrm>
            <a:off x="0" y="6912000"/>
            <a:ext cx="0" cy="0"/>
          </a:xfrm>
        </p:spPr>
        <p:txBody>
          <a:bodyPr/>
          <a:lstStyle>
            <a:lvl1pPr>
              <a:defRPr sz="100">
                <a:noFill/>
              </a:defRPr>
            </a:lvl1pPr>
          </a:lstStyle>
          <a:p>
            <a:fld id="{9329B6BB-2231-443D-A106-476177BA91F4}" type="slidenum">
              <a:rPr lang="nb-NO" smtClean="0"/>
              <a:pPr/>
              <a:t>‹#›</a:t>
            </a:fld>
            <a:endParaRPr lang="nb-NO" dirty="0"/>
          </a:p>
        </p:txBody>
      </p:sp>
      <p:pic>
        <p:nvPicPr>
          <p:cNvPr id="11" name="Logo">
            <a:extLst>
              <a:ext uri="{FF2B5EF4-FFF2-40B4-BE49-F238E27FC236}">
                <a16:creationId xmlns:a16="http://schemas.microsoft.com/office/drawing/2014/main" id="{E7A0982F-007D-422B-BD5C-F93E704AF502}"/>
              </a:ext>
            </a:extLst>
          </p:cNvPr>
          <p:cNvPicPr>
            <a:picLocks noChangeAspect="1"/>
          </p:cNvPicPr>
          <p:nvPr userDrawn="1"/>
        </p:nvPicPr>
        <p:blipFill>
          <a:blip r:embed="rId2"/>
          <a:srcRect/>
          <a:stretch/>
        </p:blipFill>
        <p:spPr>
          <a:xfrm>
            <a:off x="10779938" y="6076800"/>
            <a:ext cx="976123" cy="563640"/>
          </a:xfrm>
          <a:prstGeom prst="rect">
            <a:avLst/>
          </a:prstGeom>
        </p:spPr>
      </p:pic>
    </p:spTree>
    <p:extLst>
      <p:ext uri="{BB962C8B-B14F-4D97-AF65-F5344CB8AC3E}">
        <p14:creationId xmlns:p14="http://schemas.microsoft.com/office/powerpoint/2010/main" val="364887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Dividerlysbilde">
    <p:bg>
      <p:bgPr>
        <a:solidFill>
          <a:schemeClr val="accent4"/>
        </a:solidFill>
        <a:effectLst/>
      </p:bgPr>
    </p:bg>
    <p:spTree>
      <p:nvGrpSpPr>
        <p:cNvPr id="1" name=""/>
        <p:cNvGrpSpPr/>
        <p:nvPr/>
      </p:nvGrpSpPr>
      <p:grpSpPr>
        <a:xfrm>
          <a:off x="0" y="0"/>
          <a:ext cx="0" cy="0"/>
          <a:chOff x="0" y="0"/>
          <a:chExt cx="0" cy="0"/>
        </a:xfrm>
      </p:grpSpPr>
      <p:sp>
        <p:nvSpPr>
          <p:cNvPr id="22" name="Background color"/>
          <p:cNvSpPr/>
          <p:nvPr userDrawn="1"/>
        </p:nvSpPr>
        <p:spPr>
          <a:xfrm>
            <a:off x="0" y="0"/>
            <a:ext cx="12189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Markers"/>
          <p:cNvSpPr>
            <a:spLocks noChangeAspect="1"/>
          </p:cNvSpPr>
          <p:nvPr userDrawn="1"/>
        </p:nvSpPr>
        <p:spPr bwMode="gray">
          <a:xfrm rot="10800000">
            <a:off x="685274" y="1"/>
            <a:ext cx="163199" cy="6864350"/>
          </a:xfrm>
          <a:custGeom>
            <a:avLst/>
            <a:gdLst>
              <a:gd name="connsiteX0" fmla="*/ 1274 w 163199"/>
              <a:gd name="connsiteY0" fmla="*/ 1089733 h 6864350"/>
              <a:gd name="connsiteX1" fmla="*/ 1274 w 163199"/>
              <a:gd name="connsiteY1" fmla="*/ 781758 h 6864350"/>
              <a:gd name="connsiteX2" fmla="*/ 1274 w 163199"/>
              <a:gd name="connsiteY2" fmla="*/ 615950 h 6864350"/>
              <a:gd name="connsiteX3" fmla="*/ 1274 w 163199"/>
              <a:gd name="connsiteY3" fmla="*/ 473783 h 6864350"/>
              <a:gd name="connsiteX4" fmla="*/ 1274 w 163199"/>
              <a:gd name="connsiteY4" fmla="*/ 165808 h 6864350"/>
              <a:gd name="connsiteX5" fmla="*/ 1274 w 163199"/>
              <a:gd name="connsiteY5" fmla="*/ 0 h 6864350"/>
              <a:gd name="connsiteX6" fmla="*/ 163199 w 163199"/>
              <a:gd name="connsiteY6" fmla="*/ 0 h 6864350"/>
              <a:gd name="connsiteX7" fmla="*/ 163199 w 163199"/>
              <a:gd name="connsiteY7" fmla="*/ 165808 h 6864350"/>
              <a:gd name="connsiteX8" fmla="*/ 163199 w 163199"/>
              <a:gd name="connsiteY8" fmla="*/ 473783 h 6864350"/>
              <a:gd name="connsiteX9" fmla="*/ 163199 w 163199"/>
              <a:gd name="connsiteY9" fmla="*/ 501135 h 6864350"/>
              <a:gd name="connsiteX10" fmla="*/ 163199 w 163199"/>
              <a:gd name="connsiteY10" fmla="*/ 666943 h 6864350"/>
              <a:gd name="connsiteX11" fmla="*/ 163199 w 163199"/>
              <a:gd name="connsiteY11" fmla="*/ 974918 h 6864350"/>
              <a:gd name="connsiteX12" fmla="*/ 161925 w 163199"/>
              <a:gd name="connsiteY12" fmla="*/ 6864350 h 6864350"/>
              <a:gd name="connsiteX13" fmla="*/ 0 w 163199"/>
              <a:gd name="connsiteY13" fmla="*/ 6864350 h 6864350"/>
              <a:gd name="connsiteX14" fmla="*/ 0 w 163199"/>
              <a:gd name="connsiteY14" fmla="*/ 6401859 h 6864350"/>
              <a:gd name="connsiteX15" fmla="*/ 0 w 163199"/>
              <a:gd name="connsiteY15" fmla="*/ 6363214 h 6864350"/>
              <a:gd name="connsiteX16" fmla="*/ 0 w 163199"/>
              <a:gd name="connsiteY16" fmla="*/ 6076590 h 6864350"/>
              <a:gd name="connsiteX17" fmla="*/ 0 w 163199"/>
              <a:gd name="connsiteY17" fmla="*/ 5900723 h 6864350"/>
              <a:gd name="connsiteX18" fmla="*/ 0 w 163199"/>
              <a:gd name="connsiteY18" fmla="*/ 5575454 h 6864350"/>
              <a:gd name="connsiteX19" fmla="*/ 161925 w 163199"/>
              <a:gd name="connsiteY19" fmla="*/ 5460639 h 6864350"/>
              <a:gd name="connsiteX20" fmla="*/ 161925 w 163199"/>
              <a:gd name="connsiteY20" fmla="*/ 5785908 h 6864350"/>
              <a:gd name="connsiteX21" fmla="*/ 161925 w 163199"/>
              <a:gd name="connsiteY21" fmla="*/ 6076590 h 6864350"/>
              <a:gd name="connsiteX22" fmla="*/ 161925 w 163199"/>
              <a:gd name="connsiteY22" fmla="*/ 6248399 h 6864350"/>
              <a:gd name="connsiteX23" fmla="*/ 161925 w 163199"/>
              <a:gd name="connsiteY23" fmla="*/ 6401859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99" h="6864350">
                <a:moveTo>
                  <a:pt x="1274" y="1089733"/>
                </a:moveTo>
                <a:lnTo>
                  <a:pt x="1274" y="781758"/>
                </a:lnTo>
                <a:lnTo>
                  <a:pt x="1274" y="615950"/>
                </a:lnTo>
                <a:lnTo>
                  <a:pt x="1274" y="473783"/>
                </a:lnTo>
                <a:lnTo>
                  <a:pt x="1274" y="165808"/>
                </a:lnTo>
                <a:lnTo>
                  <a:pt x="1274" y="0"/>
                </a:lnTo>
                <a:lnTo>
                  <a:pt x="163199" y="0"/>
                </a:lnTo>
                <a:lnTo>
                  <a:pt x="163199" y="165808"/>
                </a:lnTo>
                <a:lnTo>
                  <a:pt x="163199" y="473783"/>
                </a:lnTo>
                <a:lnTo>
                  <a:pt x="163199" y="501135"/>
                </a:lnTo>
                <a:lnTo>
                  <a:pt x="163199" y="666943"/>
                </a:lnTo>
                <a:lnTo>
                  <a:pt x="163199" y="974918"/>
                </a:lnTo>
                <a:close/>
                <a:moveTo>
                  <a:pt x="161925" y="6864350"/>
                </a:moveTo>
                <a:lnTo>
                  <a:pt x="0" y="6864350"/>
                </a:lnTo>
                <a:lnTo>
                  <a:pt x="0" y="6401859"/>
                </a:lnTo>
                <a:lnTo>
                  <a:pt x="0" y="6363214"/>
                </a:lnTo>
                <a:lnTo>
                  <a:pt x="0" y="6076590"/>
                </a:lnTo>
                <a:lnTo>
                  <a:pt x="0" y="5900723"/>
                </a:lnTo>
                <a:lnTo>
                  <a:pt x="0" y="5575454"/>
                </a:lnTo>
                <a:lnTo>
                  <a:pt x="161925" y="5460639"/>
                </a:lnTo>
                <a:lnTo>
                  <a:pt x="161925" y="5785908"/>
                </a:lnTo>
                <a:lnTo>
                  <a:pt x="161925" y="6076590"/>
                </a:lnTo>
                <a:lnTo>
                  <a:pt x="161925" y="6248399"/>
                </a:lnTo>
                <a:lnTo>
                  <a:pt x="161925" y="6401859"/>
                </a:lnTo>
                <a:close/>
              </a:path>
            </a:pathLst>
          </a:custGeom>
          <a:solidFill>
            <a:srgbClr val="ED1A3B"/>
          </a:solidFill>
          <a:ln w="9525">
            <a:noFill/>
            <a:round/>
            <a:headEnd/>
            <a:tailEnd/>
          </a:ln>
        </p:spPr>
        <p:txBody>
          <a:bodyPr wrap="square" lIns="91427" tIns="45714" rIns="91427" bIns="45714">
            <a:noAutofit/>
          </a:bodyPr>
          <a:lstStyle/>
          <a:p>
            <a:pPr algn="ctr">
              <a:defRPr/>
            </a:pPr>
            <a:endParaRPr lang="nb-NO" sz="3200" dirty="0"/>
          </a:p>
        </p:txBody>
      </p:sp>
      <p:sp>
        <p:nvSpPr>
          <p:cNvPr id="4" name="Date Placeholder 3"/>
          <p:cNvSpPr>
            <a:spLocks noGrp="1"/>
          </p:cNvSpPr>
          <p:nvPr>
            <p:ph type="dt" sz="half" idx="10"/>
          </p:nvPr>
        </p:nvSpPr>
        <p:spPr/>
        <p:txBody>
          <a:bodyPr/>
          <a:lstStyle/>
          <a:p>
            <a:endParaRPr lang="nb-NO" dirty="0"/>
          </a:p>
        </p:txBody>
      </p:sp>
      <p:sp>
        <p:nvSpPr>
          <p:cNvPr id="12" name="Slide Number Placeholder 7"/>
          <p:cNvSpPr>
            <a:spLocks noGrp="1"/>
          </p:cNvSpPr>
          <p:nvPr>
            <p:ph type="sldNum" sz="quarter" idx="19"/>
          </p:nvPr>
        </p:nvSpPr>
        <p:spPr>
          <a:xfrm>
            <a:off x="0" y="6912000"/>
            <a:ext cx="0" cy="0"/>
          </a:xfrm>
        </p:spPr>
        <p:txBody>
          <a:bodyPr/>
          <a:lstStyle>
            <a:lvl1pPr>
              <a:defRPr sz="100">
                <a:noFill/>
              </a:defRPr>
            </a:lvl1pPr>
          </a:lstStyle>
          <a:p>
            <a:fld id="{9329B6BB-2231-443D-A106-476177BA91F4}" type="slidenum">
              <a:rPr lang="nb-NO" smtClean="0"/>
              <a:pPr/>
              <a:t>‹#›</a:t>
            </a:fld>
            <a:endParaRPr lang="nb-NO" dirty="0"/>
          </a:p>
        </p:txBody>
      </p:sp>
      <p:pic>
        <p:nvPicPr>
          <p:cNvPr id="7" name="Bilde 6">
            <a:extLst>
              <a:ext uri="{FF2B5EF4-FFF2-40B4-BE49-F238E27FC236}">
                <a16:creationId xmlns:a16="http://schemas.microsoft.com/office/drawing/2014/main" id="{43BCD5E5-A933-4E0B-92F1-7470F1835737}"/>
              </a:ext>
            </a:extLst>
          </p:cNvPr>
          <p:cNvPicPr>
            <a:picLocks noChangeAspect="1"/>
          </p:cNvPicPr>
          <p:nvPr userDrawn="1"/>
        </p:nvPicPr>
        <p:blipFill>
          <a:blip r:embed="rId2"/>
          <a:stretch>
            <a:fillRect/>
          </a:stretch>
        </p:blipFill>
        <p:spPr>
          <a:xfrm>
            <a:off x="3943332" y="2176153"/>
            <a:ext cx="4339411" cy="2505692"/>
          </a:xfrm>
          <a:prstGeom prst="rect">
            <a:avLst/>
          </a:prstGeom>
        </p:spPr>
      </p:pic>
      <p:sp>
        <p:nvSpPr>
          <p:cNvPr id="8" name="FLD_ClientNamePresentationTitle">
            <a:extLst>
              <a:ext uri="{FF2B5EF4-FFF2-40B4-BE49-F238E27FC236}">
                <a16:creationId xmlns:a16="http://schemas.microsoft.com/office/drawing/2014/main" id="{23C9350E-3C05-46D0-8B98-DE24CAA53511}"/>
              </a:ext>
            </a:extLst>
          </p:cNvPr>
          <p:cNvSpPr>
            <a:spLocks noGrp="1"/>
          </p:cNvSpPr>
          <p:nvPr>
            <p:ph type="ftr" sz="quarter" idx="11"/>
          </p:nvPr>
        </p:nvSpPr>
        <p:spPr>
          <a:xfrm>
            <a:off x="0" y="6858000"/>
            <a:ext cx="0" cy="0"/>
          </a:xfrm>
        </p:spPr>
        <p:txBody>
          <a:bodyPr/>
          <a:lstStyle>
            <a:lvl1pPr>
              <a:defRPr>
                <a:noFill/>
              </a:defRPr>
            </a:lvl1pPr>
          </a:lstStyle>
          <a:p>
            <a:endParaRPr lang="nb-NO" dirty="0"/>
          </a:p>
        </p:txBody>
      </p:sp>
    </p:spTree>
    <p:extLst>
      <p:ext uri="{BB962C8B-B14F-4D97-AF65-F5344CB8AC3E}">
        <p14:creationId xmlns:p14="http://schemas.microsoft.com/office/powerpoint/2010/main" val="1502264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Dividerlysbilde">
    <p:bg>
      <p:bgPr>
        <a:solidFill>
          <a:schemeClr val="accent4"/>
        </a:solidFill>
        <a:effectLst/>
      </p:bgPr>
    </p:bg>
    <p:spTree>
      <p:nvGrpSpPr>
        <p:cNvPr id="1" name=""/>
        <p:cNvGrpSpPr/>
        <p:nvPr/>
      </p:nvGrpSpPr>
      <p:grpSpPr>
        <a:xfrm>
          <a:off x="0" y="0"/>
          <a:ext cx="0" cy="0"/>
          <a:chOff x="0" y="0"/>
          <a:chExt cx="0" cy="0"/>
        </a:xfrm>
      </p:grpSpPr>
      <p:sp>
        <p:nvSpPr>
          <p:cNvPr id="22" name="Background color"/>
          <p:cNvSpPr/>
          <p:nvPr userDrawn="1"/>
        </p:nvSpPr>
        <p:spPr>
          <a:xfrm>
            <a:off x="0" y="0"/>
            <a:ext cx="12189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Markers"/>
          <p:cNvSpPr>
            <a:spLocks noChangeAspect="1"/>
          </p:cNvSpPr>
          <p:nvPr userDrawn="1"/>
        </p:nvSpPr>
        <p:spPr bwMode="gray">
          <a:xfrm rot="10800000">
            <a:off x="685274" y="1"/>
            <a:ext cx="163199" cy="6864350"/>
          </a:xfrm>
          <a:custGeom>
            <a:avLst/>
            <a:gdLst>
              <a:gd name="connsiteX0" fmla="*/ 1274 w 163199"/>
              <a:gd name="connsiteY0" fmla="*/ 1089733 h 6864350"/>
              <a:gd name="connsiteX1" fmla="*/ 1274 w 163199"/>
              <a:gd name="connsiteY1" fmla="*/ 781758 h 6864350"/>
              <a:gd name="connsiteX2" fmla="*/ 1274 w 163199"/>
              <a:gd name="connsiteY2" fmla="*/ 615950 h 6864350"/>
              <a:gd name="connsiteX3" fmla="*/ 1274 w 163199"/>
              <a:gd name="connsiteY3" fmla="*/ 473783 h 6864350"/>
              <a:gd name="connsiteX4" fmla="*/ 1274 w 163199"/>
              <a:gd name="connsiteY4" fmla="*/ 165808 h 6864350"/>
              <a:gd name="connsiteX5" fmla="*/ 1274 w 163199"/>
              <a:gd name="connsiteY5" fmla="*/ 0 h 6864350"/>
              <a:gd name="connsiteX6" fmla="*/ 163199 w 163199"/>
              <a:gd name="connsiteY6" fmla="*/ 0 h 6864350"/>
              <a:gd name="connsiteX7" fmla="*/ 163199 w 163199"/>
              <a:gd name="connsiteY7" fmla="*/ 165808 h 6864350"/>
              <a:gd name="connsiteX8" fmla="*/ 163199 w 163199"/>
              <a:gd name="connsiteY8" fmla="*/ 473783 h 6864350"/>
              <a:gd name="connsiteX9" fmla="*/ 163199 w 163199"/>
              <a:gd name="connsiteY9" fmla="*/ 501135 h 6864350"/>
              <a:gd name="connsiteX10" fmla="*/ 163199 w 163199"/>
              <a:gd name="connsiteY10" fmla="*/ 666943 h 6864350"/>
              <a:gd name="connsiteX11" fmla="*/ 163199 w 163199"/>
              <a:gd name="connsiteY11" fmla="*/ 974918 h 6864350"/>
              <a:gd name="connsiteX12" fmla="*/ 161925 w 163199"/>
              <a:gd name="connsiteY12" fmla="*/ 6864350 h 6864350"/>
              <a:gd name="connsiteX13" fmla="*/ 0 w 163199"/>
              <a:gd name="connsiteY13" fmla="*/ 6864350 h 6864350"/>
              <a:gd name="connsiteX14" fmla="*/ 0 w 163199"/>
              <a:gd name="connsiteY14" fmla="*/ 6401859 h 6864350"/>
              <a:gd name="connsiteX15" fmla="*/ 0 w 163199"/>
              <a:gd name="connsiteY15" fmla="*/ 6363214 h 6864350"/>
              <a:gd name="connsiteX16" fmla="*/ 0 w 163199"/>
              <a:gd name="connsiteY16" fmla="*/ 6076590 h 6864350"/>
              <a:gd name="connsiteX17" fmla="*/ 0 w 163199"/>
              <a:gd name="connsiteY17" fmla="*/ 5900723 h 6864350"/>
              <a:gd name="connsiteX18" fmla="*/ 0 w 163199"/>
              <a:gd name="connsiteY18" fmla="*/ 5575454 h 6864350"/>
              <a:gd name="connsiteX19" fmla="*/ 161925 w 163199"/>
              <a:gd name="connsiteY19" fmla="*/ 5460639 h 6864350"/>
              <a:gd name="connsiteX20" fmla="*/ 161925 w 163199"/>
              <a:gd name="connsiteY20" fmla="*/ 5785908 h 6864350"/>
              <a:gd name="connsiteX21" fmla="*/ 161925 w 163199"/>
              <a:gd name="connsiteY21" fmla="*/ 6076590 h 6864350"/>
              <a:gd name="connsiteX22" fmla="*/ 161925 w 163199"/>
              <a:gd name="connsiteY22" fmla="*/ 6248399 h 6864350"/>
              <a:gd name="connsiteX23" fmla="*/ 161925 w 163199"/>
              <a:gd name="connsiteY23" fmla="*/ 6401859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99" h="6864350">
                <a:moveTo>
                  <a:pt x="1274" y="1089733"/>
                </a:moveTo>
                <a:lnTo>
                  <a:pt x="1274" y="781758"/>
                </a:lnTo>
                <a:lnTo>
                  <a:pt x="1274" y="615950"/>
                </a:lnTo>
                <a:lnTo>
                  <a:pt x="1274" y="473783"/>
                </a:lnTo>
                <a:lnTo>
                  <a:pt x="1274" y="165808"/>
                </a:lnTo>
                <a:lnTo>
                  <a:pt x="1274" y="0"/>
                </a:lnTo>
                <a:lnTo>
                  <a:pt x="163199" y="0"/>
                </a:lnTo>
                <a:lnTo>
                  <a:pt x="163199" y="165808"/>
                </a:lnTo>
                <a:lnTo>
                  <a:pt x="163199" y="473783"/>
                </a:lnTo>
                <a:lnTo>
                  <a:pt x="163199" y="501135"/>
                </a:lnTo>
                <a:lnTo>
                  <a:pt x="163199" y="666943"/>
                </a:lnTo>
                <a:lnTo>
                  <a:pt x="163199" y="974918"/>
                </a:lnTo>
                <a:close/>
                <a:moveTo>
                  <a:pt x="161925" y="6864350"/>
                </a:moveTo>
                <a:lnTo>
                  <a:pt x="0" y="6864350"/>
                </a:lnTo>
                <a:lnTo>
                  <a:pt x="0" y="6401859"/>
                </a:lnTo>
                <a:lnTo>
                  <a:pt x="0" y="6363214"/>
                </a:lnTo>
                <a:lnTo>
                  <a:pt x="0" y="6076590"/>
                </a:lnTo>
                <a:lnTo>
                  <a:pt x="0" y="5900723"/>
                </a:lnTo>
                <a:lnTo>
                  <a:pt x="0" y="5575454"/>
                </a:lnTo>
                <a:lnTo>
                  <a:pt x="161925" y="5460639"/>
                </a:lnTo>
                <a:lnTo>
                  <a:pt x="161925" y="5785908"/>
                </a:lnTo>
                <a:lnTo>
                  <a:pt x="161925" y="6076590"/>
                </a:lnTo>
                <a:lnTo>
                  <a:pt x="161925" y="6248399"/>
                </a:lnTo>
                <a:lnTo>
                  <a:pt x="161925" y="6401859"/>
                </a:lnTo>
                <a:close/>
              </a:path>
            </a:pathLst>
          </a:custGeom>
          <a:solidFill>
            <a:srgbClr val="ED1A3B"/>
          </a:solidFill>
          <a:ln w="9525">
            <a:noFill/>
            <a:round/>
            <a:headEnd/>
            <a:tailEnd/>
          </a:ln>
        </p:spPr>
        <p:txBody>
          <a:bodyPr wrap="square" lIns="91427" tIns="45714" rIns="91427" bIns="45714">
            <a:noAutofit/>
          </a:bodyPr>
          <a:lstStyle/>
          <a:p>
            <a:pPr algn="ctr">
              <a:defRPr/>
            </a:pPr>
            <a:endParaRPr lang="nb-NO" sz="3200" dirty="0"/>
          </a:p>
        </p:txBody>
      </p:sp>
      <p:sp>
        <p:nvSpPr>
          <p:cNvPr id="4" name="Date Placeholder 3"/>
          <p:cNvSpPr>
            <a:spLocks noGrp="1"/>
          </p:cNvSpPr>
          <p:nvPr>
            <p:ph type="dt" sz="half" idx="10"/>
          </p:nvPr>
        </p:nvSpPr>
        <p:spPr/>
        <p:txBody>
          <a:bodyPr/>
          <a:lstStyle/>
          <a:p>
            <a:endParaRPr lang="nb-NO" dirty="0"/>
          </a:p>
        </p:txBody>
      </p:sp>
      <p:sp>
        <p:nvSpPr>
          <p:cNvPr id="12" name="Slide Number Placeholder 7"/>
          <p:cNvSpPr>
            <a:spLocks noGrp="1"/>
          </p:cNvSpPr>
          <p:nvPr>
            <p:ph type="sldNum" sz="quarter" idx="19"/>
          </p:nvPr>
        </p:nvSpPr>
        <p:spPr>
          <a:xfrm>
            <a:off x="0" y="6912000"/>
            <a:ext cx="0" cy="0"/>
          </a:xfrm>
        </p:spPr>
        <p:txBody>
          <a:bodyPr/>
          <a:lstStyle>
            <a:lvl1pPr>
              <a:defRPr sz="100">
                <a:noFill/>
              </a:defRPr>
            </a:lvl1pPr>
          </a:lstStyle>
          <a:p>
            <a:fld id="{9329B6BB-2231-443D-A106-476177BA91F4}" type="slidenum">
              <a:rPr lang="nb-NO" smtClean="0"/>
              <a:pPr/>
              <a:t>‹#›</a:t>
            </a:fld>
            <a:endParaRPr lang="nb-NO" dirty="0"/>
          </a:p>
        </p:txBody>
      </p:sp>
      <p:pic>
        <p:nvPicPr>
          <p:cNvPr id="7" name="Bilde 6">
            <a:extLst>
              <a:ext uri="{FF2B5EF4-FFF2-40B4-BE49-F238E27FC236}">
                <a16:creationId xmlns:a16="http://schemas.microsoft.com/office/drawing/2014/main" id="{43BCD5E5-A933-4E0B-92F1-7470F1835737}"/>
              </a:ext>
            </a:extLst>
          </p:cNvPr>
          <p:cNvPicPr>
            <a:picLocks noChangeAspect="1"/>
          </p:cNvPicPr>
          <p:nvPr userDrawn="1"/>
        </p:nvPicPr>
        <p:blipFill>
          <a:blip r:embed="rId2"/>
          <a:stretch>
            <a:fillRect/>
          </a:stretch>
        </p:blipFill>
        <p:spPr>
          <a:xfrm>
            <a:off x="3943332" y="2176153"/>
            <a:ext cx="4339411" cy="2505692"/>
          </a:xfrm>
          <a:prstGeom prst="rect">
            <a:avLst/>
          </a:prstGeom>
        </p:spPr>
      </p:pic>
      <p:sp>
        <p:nvSpPr>
          <p:cNvPr id="8" name="FLD_ClientNamePresentationTitle">
            <a:extLst>
              <a:ext uri="{FF2B5EF4-FFF2-40B4-BE49-F238E27FC236}">
                <a16:creationId xmlns:a16="http://schemas.microsoft.com/office/drawing/2014/main" id="{7243C60A-B221-4BD8-9855-6C49AD10C56C}"/>
              </a:ext>
            </a:extLst>
          </p:cNvPr>
          <p:cNvSpPr>
            <a:spLocks noGrp="1"/>
          </p:cNvSpPr>
          <p:nvPr>
            <p:ph type="ftr" sz="quarter" idx="11"/>
          </p:nvPr>
        </p:nvSpPr>
        <p:spPr>
          <a:xfrm>
            <a:off x="0" y="6858000"/>
            <a:ext cx="0" cy="0"/>
          </a:xfrm>
        </p:spPr>
        <p:txBody>
          <a:bodyPr/>
          <a:lstStyle>
            <a:lvl1pPr>
              <a:defRPr>
                <a:noFill/>
              </a:defRPr>
            </a:lvl1pPr>
          </a:lstStyle>
          <a:p>
            <a:endParaRPr lang="nb-NO" dirty="0"/>
          </a:p>
        </p:txBody>
      </p:sp>
    </p:spTree>
    <p:extLst>
      <p:ext uri="{BB962C8B-B14F-4D97-AF65-F5344CB8AC3E}">
        <p14:creationId xmlns:p14="http://schemas.microsoft.com/office/powerpoint/2010/main" val="3720510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viderlysbilde">
    <p:bg>
      <p:bgPr>
        <a:solidFill>
          <a:schemeClr val="accent4"/>
        </a:solidFill>
        <a:effectLst/>
      </p:bgPr>
    </p:bg>
    <p:spTree>
      <p:nvGrpSpPr>
        <p:cNvPr id="1" name=""/>
        <p:cNvGrpSpPr/>
        <p:nvPr/>
      </p:nvGrpSpPr>
      <p:grpSpPr>
        <a:xfrm>
          <a:off x="0" y="0"/>
          <a:ext cx="0" cy="0"/>
          <a:chOff x="0" y="0"/>
          <a:chExt cx="0" cy="0"/>
        </a:xfrm>
      </p:grpSpPr>
      <p:sp>
        <p:nvSpPr>
          <p:cNvPr id="22" name="Background color"/>
          <p:cNvSpPr/>
          <p:nvPr userDrawn="1"/>
        </p:nvSpPr>
        <p:spPr>
          <a:xfrm>
            <a:off x="0" y="0"/>
            <a:ext cx="12189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Markers"/>
          <p:cNvSpPr>
            <a:spLocks noChangeAspect="1"/>
          </p:cNvSpPr>
          <p:nvPr userDrawn="1"/>
        </p:nvSpPr>
        <p:spPr bwMode="gray">
          <a:xfrm rot="10800000">
            <a:off x="685274" y="1"/>
            <a:ext cx="163199" cy="6864350"/>
          </a:xfrm>
          <a:custGeom>
            <a:avLst/>
            <a:gdLst>
              <a:gd name="connsiteX0" fmla="*/ 1274 w 163199"/>
              <a:gd name="connsiteY0" fmla="*/ 1089733 h 6864350"/>
              <a:gd name="connsiteX1" fmla="*/ 1274 w 163199"/>
              <a:gd name="connsiteY1" fmla="*/ 781758 h 6864350"/>
              <a:gd name="connsiteX2" fmla="*/ 1274 w 163199"/>
              <a:gd name="connsiteY2" fmla="*/ 615950 h 6864350"/>
              <a:gd name="connsiteX3" fmla="*/ 1274 w 163199"/>
              <a:gd name="connsiteY3" fmla="*/ 473783 h 6864350"/>
              <a:gd name="connsiteX4" fmla="*/ 1274 w 163199"/>
              <a:gd name="connsiteY4" fmla="*/ 165808 h 6864350"/>
              <a:gd name="connsiteX5" fmla="*/ 1274 w 163199"/>
              <a:gd name="connsiteY5" fmla="*/ 0 h 6864350"/>
              <a:gd name="connsiteX6" fmla="*/ 163199 w 163199"/>
              <a:gd name="connsiteY6" fmla="*/ 0 h 6864350"/>
              <a:gd name="connsiteX7" fmla="*/ 163199 w 163199"/>
              <a:gd name="connsiteY7" fmla="*/ 165808 h 6864350"/>
              <a:gd name="connsiteX8" fmla="*/ 163199 w 163199"/>
              <a:gd name="connsiteY8" fmla="*/ 473783 h 6864350"/>
              <a:gd name="connsiteX9" fmla="*/ 163199 w 163199"/>
              <a:gd name="connsiteY9" fmla="*/ 501135 h 6864350"/>
              <a:gd name="connsiteX10" fmla="*/ 163199 w 163199"/>
              <a:gd name="connsiteY10" fmla="*/ 666943 h 6864350"/>
              <a:gd name="connsiteX11" fmla="*/ 163199 w 163199"/>
              <a:gd name="connsiteY11" fmla="*/ 974918 h 6864350"/>
              <a:gd name="connsiteX12" fmla="*/ 161925 w 163199"/>
              <a:gd name="connsiteY12" fmla="*/ 6864350 h 6864350"/>
              <a:gd name="connsiteX13" fmla="*/ 0 w 163199"/>
              <a:gd name="connsiteY13" fmla="*/ 6864350 h 6864350"/>
              <a:gd name="connsiteX14" fmla="*/ 0 w 163199"/>
              <a:gd name="connsiteY14" fmla="*/ 6401859 h 6864350"/>
              <a:gd name="connsiteX15" fmla="*/ 0 w 163199"/>
              <a:gd name="connsiteY15" fmla="*/ 6363214 h 6864350"/>
              <a:gd name="connsiteX16" fmla="*/ 0 w 163199"/>
              <a:gd name="connsiteY16" fmla="*/ 6076590 h 6864350"/>
              <a:gd name="connsiteX17" fmla="*/ 0 w 163199"/>
              <a:gd name="connsiteY17" fmla="*/ 5900723 h 6864350"/>
              <a:gd name="connsiteX18" fmla="*/ 0 w 163199"/>
              <a:gd name="connsiteY18" fmla="*/ 5575454 h 6864350"/>
              <a:gd name="connsiteX19" fmla="*/ 161925 w 163199"/>
              <a:gd name="connsiteY19" fmla="*/ 5460639 h 6864350"/>
              <a:gd name="connsiteX20" fmla="*/ 161925 w 163199"/>
              <a:gd name="connsiteY20" fmla="*/ 5785908 h 6864350"/>
              <a:gd name="connsiteX21" fmla="*/ 161925 w 163199"/>
              <a:gd name="connsiteY21" fmla="*/ 6076590 h 6864350"/>
              <a:gd name="connsiteX22" fmla="*/ 161925 w 163199"/>
              <a:gd name="connsiteY22" fmla="*/ 6248399 h 6864350"/>
              <a:gd name="connsiteX23" fmla="*/ 161925 w 163199"/>
              <a:gd name="connsiteY23" fmla="*/ 6401859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99" h="6864350">
                <a:moveTo>
                  <a:pt x="1274" y="1089733"/>
                </a:moveTo>
                <a:lnTo>
                  <a:pt x="1274" y="781758"/>
                </a:lnTo>
                <a:lnTo>
                  <a:pt x="1274" y="615950"/>
                </a:lnTo>
                <a:lnTo>
                  <a:pt x="1274" y="473783"/>
                </a:lnTo>
                <a:lnTo>
                  <a:pt x="1274" y="165808"/>
                </a:lnTo>
                <a:lnTo>
                  <a:pt x="1274" y="0"/>
                </a:lnTo>
                <a:lnTo>
                  <a:pt x="163199" y="0"/>
                </a:lnTo>
                <a:lnTo>
                  <a:pt x="163199" y="165808"/>
                </a:lnTo>
                <a:lnTo>
                  <a:pt x="163199" y="473783"/>
                </a:lnTo>
                <a:lnTo>
                  <a:pt x="163199" y="501135"/>
                </a:lnTo>
                <a:lnTo>
                  <a:pt x="163199" y="666943"/>
                </a:lnTo>
                <a:lnTo>
                  <a:pt x="163199" y="974918"/>
                </a:lnTo>
                <a:close/>
                <a:moveTo>
                  <a:pt x="161925" y="6864350"/>
                </a:moveTo>
                <a:lnTo>
                  <a:pt x="0" y="6864350"/>
                </a:lnTo>
                <a:lnTo>
                  <a:pt x="0" y="6401859"/>
                </a:lnTo>
                <a:lnTo>
                  <a:pt x="0" y="6363214"/>
                </a:lnTo>
                <a:lnTo>
                  <a:pt x="0" y="6076590"/>
                </a:lnTo>
                <a:lnTo>
                  <a:pt x="0" y="5900723"/>
                </a:lnTo>
                <a:lnTo>
                  <a:pt x="0" y="5575454"/>
                </a:lnTo>
                <a:lnTo>
                  <a:pt x="161925" y="5460639"/>
                </a:lnTo>
                <a:lnTo>
                  <a:pt x="161925" y="5785908"/>
                </a:lnTo>
                <a:lnTo>
                  <a:pt x="161925" y="6076590"/>
                </a:lnTo>
                <a:lnTo>
                  <a:pt x="161925" y="6248399"/>
                </a:lnTo>
                <a:lnTo>
                  <a:pt x="161925" y="6401859"/>
                </a:lnTo>
                <a:close/>
              </a:path>
            </a:pathLst>
          </a:custGeom>
          <a:solidFill>
            <a:srgbClr val="ED1A3B"/>
          </a:solidFill>
          <a:ln w="9525">
            <a:noFill/>
            <a:round/>
            <a:headEnd/>
            <a:tailEnd/>
          </a:ln>
        </p:spPr>
        <p:txBody>
          <a:bodyPr wrap="square" lIns="91427" tIns="45714" rIns="91427" bIns="45714">
            <a:noAutofit/>
          </a:bodyPr>
          <a:lstStyle/>
          <a:p>
            <a:pPr algn="ctr">
              <a:defRPr/>
            </a:pPr>
            <a:endParaRPr lang="nb-NO" sz="3200" dirty="0"/>
          </a:p>
        </p:txBody>
      </p:sp>
      <p:sp>
        <p:nvSpPr>
          <p:cNvPr id="3" name="Subtitle 2"/>
          <p:cNvSpPr>
            <a:spLocks noGrp="1"/>
          </p:cNvSpPr>
          <p:nvPr>
            <p:ph type="subTitle" idx="1" hasCustomPrompt="1"/>
          </p:nvPr>
        </p:nvSpPr>
        <p:spPr bwMode="gray">
          <a:xfrm>
            <a:off x="431800" y="2109723"/>
            <a:ext cx="10800000" cy="276999"/>
          </a:xfrm>
          <a:prstGeom prst="rect">
            <a:avLst/>
          </a:prstGeom>
        </p:spPr>
        <p:txBody>
          <a:bodyPr wrap="square" lIns="0" tIns="0" rIns="0" bIns="0" anchor="t">
            <a:spAutoFit/>
          </a:bodyPr>
          <a:lstStyle>
            <a:lvl1pPr marL="0" indent="0" algn="l">
              <a:buNone/>
              <a:defRPr sz="1800" b="0" cap="all" baseline="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2" name="Title 1"/>
          <p:cNvSpPr>
            <a:spLocks noGrp="1"/>
          </p:cNvSpPr>
          <p:nvPr>
            <p:ph type="ctrTitle" hasCustomPrompt="1"/>
          </p:nvPr>
        </p:nvSpPr>
        <p:spPr bwMode="gray">
          <a:xfrm>
            <a:off x="431801" y="1663700"/>
            <a:ext cx="10798387" cy="393954"/>
          </a:xfrm>
          <a:prstGeom prst="rect">
            <a:avLst/>
          </a:prstGeom>
        </p:spPr>
        <p:txBody>
          <a:bodyPr wrap="square" lIns="0" tIns="0" rIns="0" bIns="0" anchor="t">
            <a:spAutoFit/>
          </a:bodyPr>
          <a:lstStyle>
            <a:lvl1pPr algn="l">
              <a:defRPr sz="3200" b="1">
                <a:solidFill>
                  <a:schemeClr val="bg1"/>
                </a:solidFill>
              </a:defRPr>
            </a:lvl1pPr>
          </a:lstStyle>
          <a:p>
            <a:r>
              <a:rPr lang="nb-NO" dirty="0"/>
              <a:t>Klikk for å legge til en tittel</a:t>
            </a:r>
          </a:p>
        </p:txBody>
      </p:sp>
      <p:sp>
        <p:nvSpPr>
          <p:cNvPr id="4" name="Date Placeholder 3"/>
          <p:cNvSpPr>
            <a:spLocks noGrp="1"/>
          </p:cNvSpPr>
          <p:nvPr>
            <p:ph type="dt" sz="half" idx="10"/>
          </p:nvPr>
        </p:nvSpPr>
        <p:spPr/>
        <p:txBody>
          <a:bodyPr/>
          <a:lstStyle/>
          <a:p>
            <a:endParaRPr lang="nb-NO" dirty="0"/>
          </a:p>
        </p:txBody>
      </p:sp>
      <p:sp>
        <p:nvSpPr>
          <p:cNvPr id="5" name="FLD_ClientNamePresentationTitle"/>
          <p:cNvSpPr>
            <a:spLocks noGrp="1"/>
          </p:cNvSpPr>
          <p:nvPr>
            <p:ph type="ftr" sz="quarter" idx="11"/>
          </p:nvPr>
        </p:nvSpPr>
        <p:spPr/>
        <p:txBody>
          <a:bodyPr/>
          <a:lstStyle>
            <a:lvl1pPr>
              <a:defRPr>
                <a:solidFill>
                  <a:schemeClr val="bg1"/>
                </a:solidFill>
              </a:defRPr>
            </a:lvl1pPr>
          </a:lstStyle>
          <a:p>
            <a:endParaRPr lang="nb-NO" dirty="0"/>
          </a:p>
        </p:txBody>
      </p:sp>
      <p:sp>
        <p:nvSpPr>
          <p:cNvPr id="12" name="Slide Number Placeholder 7"/>
          <p:cNvSpPr>
            <a:spLocks noGrp="1"/>
          </p:cNvSpPr>
          <p:nvPr>
            <p:ph type="sldNum" sz="quarter" idx="19"/>
          </p:nvPr>
        </p:nvSpPr>
        <p:spPr>
          <a:xfrm>
            <a:off x="0" y="6912000"/>
            <a:ext cx="0" cy="0"/>
          </a:xfrm>
        </p:spPr>
        <p:txBody>
          <a:bodyPr/>
          <a:lstStyle>
            <a:lvl1pPr>
              <a:defRPr sz="100">
                <a:noFill/>
              </a:defRPr>
            </a:lvl1pPr>
          </a:lstStyle>
          <a:p>
            <a:fld id="{9329B6BB-2231-443D-A106-476177BA91F4}" type="slidenum">
              <a:rPr lang="nb-NO" smtClean="0"/>
              <a:pPr/>
              <a:t>‹#›</a:t>
            </a:fld>
            <a:endParaRPr lang="nb-NO" dirty="0"/>
          </a:p>
        </p:txBody>
      </p:sp>
      <p:pic>
        <p:nvPicPr>
          <p:cNvPr id="11" name="Logo">
            <a:extLst>
              <a:ext uri="{FF2B5EF4-FFF2-40B4-BE49-F238E27FC236}">
                <a16:creationId xmlns:a16="http://schemas.microsoft.com/office/drawing/2014/main" id="{535A51E8-E344-47AB-B02F-DE615CAE5933}"/>
              </a:ext>
            </a:extLst>
          </p:cNvPr>
          <p:cNvPicPr>
            <a:picLocks noChangeAspect="1"/>
          </p:cNvPicPr>
          <p:nvPr userDrawn="1"/>
        </p:nvPicPr>
        <p:blipFill>
          <a:blip r:embed="rId2"/>
          <a:srcRect/>
          <a:stretch/>
        </p:blipFill>
        <p:spPr>
          <a:xfrm>
            <a:off x="10779938" y="6076800"/>
            <a:ext cx="976123" cy="563640"/>
          </a:xfrm>
          <a:prstGeom prst="rect">
            <a:avLst/>
          </a:prstGeom>
        </p:spPr>
      </p:pic>
    </p:spTree>
    <p:extLst>
      <p:ext uri="{BB962C8B-B14F-4D97-AF65-F5344CB8AC3E}">
        <p14:creationId xmlns:p14="http://schemas.microsoft.com/office/powerpoint/2010/main" val="4112359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Dividerlysbilde">
    <p:bg>
      <p:bgPr>
        <a:solidFill>
          <a:schemeClr val="accent4"/>
        </a:solidFill>
        <a:effectLst/>
      </p:bgPr>
    </p:bg>
    <p:spTree>
      <p:nvGrpSpPr>
        <p:cNvPr id="1" name=""/>
        <p:cNvGrpSpPr/>
        <p:nvPr/>
      </p:nvGrpSpPr>
      <p:grpSpPr>
        <a:xfrm>
          <a:off x="0" y="0"/>
          <a:ext cx="0" cy="0"/>
          <a:chOff x="0" y="0"/>
          <a:chExt cx="0" cy="0"/>
        </a:xfrm>
      </p:grpSpPr>
      <p:sp>
        <p:nvSpPr>
          <p:cNvPr id="22" name="Background color"/>
          <p:cNvSpPr/>
          <p:nvPr userDrawn="1"/>
        </p:nvSpPr>
        <p:spPr>
          <a:xfrm>
            <a:off x="0" y="0"/>
            <a:ext cx="12189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Markers"/>
          <p:cNvSpPr>
            <a:spLocks noChangeAspect="1"/>
          </p:cNvSpPr>
          <p:nvPr userDrawn="1"/>
        </p:nvSpPr>
        <p:spPr bwMode="gray">
          <a:xfrm rot="10800000">
            <a:off x="685274" y="1"/>
            <a:ext cx="163199" cy="6864350"/>
          </a:xfrm>
          <a:custGeom>
            <a:avLst/>
            <a:gdLst>
              <a:gd name="connsiteX0" fmla="*/ 1274 w 163199"/>
              <a:gd name="connsiteY0" fmla="*/ 1089733 h 6864350"/>
              <a:gd name="connsiteX1" fmla="*/ 1274 w 163199"/>
              <a:gd name="connsiteY1" fmla="*/ 781758 h 6864350"/>
              <a:gd name="connsiteX2" fmla="*/ 1274 w 163199"/>
              <a:gd name="connsiteY2" fmla="*/ 615950 h 6864350"/>
              <a:gd name="connsiteX3" fmla="*/ 1274 w 163199"/>
              <a:gd name="connsiteY3" fmla="*/ 473783 h 6864350"/>
              <a:gd name="connsiteX4" fmla="*/ 1274 w 163199"/>
              <a:gd name="connsiteY4" fmla="*/ 165808 h 6864350"/>
              <a:gd name="connsiteX5" fmla="*/ 1274 w 163199"/>
              <a:gd name="connsiteY5" fmla="*/ 0 h 6864350"/>
              <a:gd name="connsiteX6" fmla="*/ 163199 w 163199"/>
              <a:gd name="connsiteY6" fmla="*/ 0 h 6864350"/>
              <a:gd name="connsiteX7" fmla="*/ 163199 w 163199"/>
              <a:gd name="connsiteY7" fmla="*/ 165808 h 6864350"/>
              <a:gd name="connsiteX8" fmla="*/ 163199 w 163199"/>
              <a:gd name="connsiteY8" fmla="*/ 473783 h 6864350"/>
              <a:gd name="connsiteX9" fmla="*/ 163199 w 163199"/>
              <a:gd name="connsiteY9" fmla="*/ 501135 h 6864350"/>
              <a:gd name="connsiteX10" fmla="*/ 163199 w 163199"/>
              <a:gd name="connsiteY10" fmla="*/ 666943 h 6864350"/>
              <a:gd name="connsiteX11" fmla="*/ 163199 w 163199"/>
              <a:gd name="connsiteY11" fmla="*/ 974918 h 6864350"/>
              <a:gd name="connsiteX12" fmla="*/ 161925 w 163199"/>
              <a:gd name="connsiteY12" fmla="*/ 6864350 h 6864350"/>
              <a:gd name="connsiteX13" fmla="*/ 0 w 163199"/>
              <a:gd name="connsiteY13" fmla="*/ 6864350 h 6864350"/>
              <a:gd name="connsiteX14" fmla="*/ 0 w 163199"/>
              <a:gd name="connsiteY14" fmla="*/ 6401859 h 6864350"/>
              <a:gd name="connsiteX15" fmla="*/ 0 w 163199"/>
              <a:gd name="connsiteY15" fmla="*/ 6363214 h 6864350"/>
              <a:gd name="connsiteX16" fmla="*/ 0 w 163199"/>
              <a:gd name="connsiteY16" fmla="*/ 6076590 h 6864350"/>
              <a:gd name="connsiteX17" fmla="*/ 0 w 163199"/>
              <a:gd name="connsiteY17" fmla="*/ 5900723 h 6864350"/>
              <a:gd name="connsiteX18" fmla="*/ 0 w 163199"/>
              <a:gd name="connsiteY18" fmla="*/ 5575454 h 6864350"/>
              <a:gd name="connsiteX19" fmla="*/ 161925 w 163199"/>
              <a:gd name="connsiteY19" fmla="*/ 5460639 h 6864350"/>
              <a:gd name="connsiteX20" fmla="*/ 161925 w 163199"/>
              <a:gd name="connsiteY20" fmla="*/ 5785908 h 6864350"/>
              <a:gd name="connsiteX21" fmla="*/ 161925 w 163199"/>
              <a:gd name="connsiteY21" fmla="*/ 6076590 h 6864350"/>
              <a:gd name="connsiteX22" fmla="*/ 161925 w 163199"/>
              <a:gd name="connsiteY22" fmla="*/ 6248399 h 6864350"/>
              <a:gd name="connsiteX23" fmla="*/ 161925 w 163199"/>
              <a:gd name="connsiteY23" fmla="*/ 6401859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99" h="6864350">
                <a:moveTo>
                  <a:pt x="1274" y="1089733"/>
                </a:moveTo>
                <a:lnTo>
                  <a:pt x="1274" y="781758"/>
                </a:lnTo>
                <a:lnTo>
                  <a:pt x="1274" y="615950"/>
                </a:lnTo>
                <a:lnTo>
                  <a:pt x="1274" y="473783"/>
                </a:lnTo>
                <a:lnTo>
                  <a:pt x="1274" y="165808"/>
                </a:lnTo>
                <a:lnTo>
                  <a:pt x="1274" y="0"/>
                </a:lnTo>
                <a:lnTo>
                  <a:pt x="163199" y="0"/>
                </a:lnTo>
                <a:lnTo>
                  <a:pt x="163199" y="165808"/>
                </a:lnTo>
                <a:lnTo>
                  <a:pt x="163199" y="473783"/>
                </a:lnTo>
                <a:lnTo>
                  <a:pt x="163199" y="501135"/>
                </a:lnTo>
                <a:lnTo>
                  <a:pt x="163199" y="666943"/>
                </a:lnTo>
                <a:lnTo>
                  <a:pt x="163199" y="974918"/>
                </a:lnTo>
                <a:close/>
                <a:moveTo>
                  <a:pt x="161925" y="6864350"/>
                </a:moveTo>
                <a:lnTo>
                  <a:pt x="0" y="6864350"/>
                </a:lnTo>
                <a:lnTo>
                  <a:pt x="0" y="6401859"/>
                </a:lnTo>
                <a:lnTo>
                  <a:pt x="0" y="6363214"/>
                </a:lnTo>
                <a:lnTo>
                  <a:pt x="0" y="6076590"/>
                </a:lnTo>
                <a:lnTo>
                  <a:pt x="0" y="5900723"/>
                </a:lnTo>
                <a:lnTo>
                  <a:pt x="0" y="5575454"/>
                </a:lnTo>
                <a:lnTo>
                  <a:pt x="161925" y="5460639"/>
                </a:lnTo>
                <a:lnTo>
                  <a:pt x="161925" y="5785908"/>
                </a:lnTo>
                <a:lnTo>
                  <a:pt x="161925" y="6076590"/>
                </a:lnTo>
                <a:lnTo>
                  <a:pt x="161925" y="6248399"/>
                </a:lnTo>
                <a:lnTo>
                  <a:pt x="161925" y="6401859"/>
                </a:lnTo>
                <a:close/>
              </a:path>
            </a:pathLst>
          </a:custGeom>
          <a:solidFill>
            <a:srgbClr val="ED1A3B"/>
          </a:solidFill>
          <a:ln w="9525">
            <a:noFill/>
            <a:round/>
            <a:headEnd/>
            <a:tailEnd/>
          </a:ln>
        </p:spPr>
        <p:txBody>
          <a:bodyPr wrap="square" lIns="91427" tIns="45714" rIns="91427" bIns="45714">
            <a:noAutofit/>
          </a:bodyPr>
          <a:lstStyle/>
          <a:p>
            <a:pPr algn="ctr">
              <a:defRPr/>
            </a:pPr>
            <a:endParaRPr lang="nb-NO" sz="3200" dirty="0"/>
          </a:p>
        </p:txBody>
      </p:sp>
      <p:sp>
        <p:nvSpPr>
          <p:cNvPr id="3" name="Subtitle 2"/>
          <p:cNvSpPr>
            <a:spLocks noGrp="1"/>
          </p:cNvSpPr>
          <p:nvPr>
            <p:ph type="subTitle" idx="1" hasCustomPrompt="1"/>
          </p:nvPr>
        </p:nvSpPr>
        <p:spPr bwMode="gray">
          <a:xfrm>
            <a:off x="431800" y="2109723"/>
            <a:ext cx="10800000" cy="276999"/>
          </a:xfrm>
          <a:prstGeom prst="rect">
            <a:avLst/>
          </a:prstGeom>
        </p:spPr>
        <p:txBody>
          <a:bodyPr wrap="square" lIns="0" tIns="0" rIns="0" bIns="0" anchor="t">
            <a:spAutoFit/>
          </a:bodyPr>
          <a:lstStyle>
            <a:lvl1pPr marL="0" indent="0" algn="l">
              <a:buNone/>
              <a:defRPr sz="1800" b="0" cap="all" baseline="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2" name="Title 1"/>
          <p:cNvSpPr>
            <a:spLocks noGrp="1"/>
          </p:cNvSpPr>
          <p:nvPr>
            <p:ph type="ctrTitle" hasCustomPrompt="1"/>
          </p:nvPr>
        </p:nvSpPr>
        <p:spPr bwMode="gray">
          <a:xfrm>
            <a:off x="431801" y="1663700"/>
            <a:ext cx="10798387" cy="393954"/>
          </a:xfrm>
          <a:prstGeom prst="rect">
            <a:avLst/>
          </a:prstGeom>
        </p:spPr>
        <p:txBody>
          <a:bodyPr wrap="square" lIns="0" tIns="0" rIns="0" bIns="0" anchor="t">
            <a:spAutoFit/>
          </a:bodyPr>
          <a:lstStyle>
            <a:lvl1pPr algn="l">
              <a:defRPr sz="3200" b="1">
                <a:solidFill>
                  <a:schemeClr val="bg1"/>
                </a:solidFill>
              </a:defRPr>
            </a:lvl1pPr>
          </a:lstStyle>
          <a:p>
            <a:r>
              <a:rPr lang="nb-NO" dirty="0"/>
              <a:t>Klikk for å legge til en tittel</a:t>
            </a:r>
          </a:p>
        </p:txBody>
      </p:sp>
      <p:sp>
        <p:nvSpPr>
          <p:cNvPr id="4" name="Date Placeholder 3"/>
          <p:cNvSpPr>
            <a:spLocks noGrp="1"/>
          </p:cNvSpPr>
          <p:nvPr>
            <p:ph type="dt" sz="half" idx="10"/>
          </p:nvPr>
        </p:nvSpPr>
        <p:spPr/>
        <p:txBody>
          <a:bodyPr/>
          <a:lstStyle/>
          <a:p>
            <a:endParaRPr lang="nb-NO" dirty="0"/>
          </a:p>
        </p:txBody>
      </p:sp>
      <p:sp>
        <p:nvSpPr>
          <p:cNvPr id="5" name="FLD_ClientNamePresentationTitle"/>
          <p:cNvSpPr>
            <a:spLocks noGrp="1"/>
          </p:cNvSpPr>
          <p:nvPr>
            <p:ph type="ftr" sz="quarter" idx="11"/>
          </p:nvPr>
        </p:nvSpPr>
        <p:spPr/>
        <p:txBody>
          <a:bodyPr/>
          <a:lstStyle>
            <a:lvl1pPr>
              <a:defRPr>
                <a:solidFill>
                  <a:schemeClr val="bg1"/>
                </a:solidFill>
              </a:defRPr>
            </a:lvl1pPr>
          </a:lstStyle>
          <a:p>
            <a:endParaRPr lang="nb-NO" dirty="0"/>
          </a:p>
        </p:txBody>
      </p:sp>
      <p:sp>
        <p:nvSpPr>
          <p:cNvPr id="12" name="Slide Number Placeholder 7"/>
          <p:cNvSpPr>
            <a:spLocks noGrp="1"/>
          </p:cNvSpPr>
          <p:nvPr>
            <p:ph type="sldNum" sz="quarter" idx="19"/>
          </p:nvPr>
        </p:nvSpPr>
        <p:spPr>
          <a:xfrm>
            <a:off x="0" y="6912000"/>
            <a:ext cx="0" cy="0"/>
          </a:xfrm>
        </p:spPr>
        <p:txBody>
          <a:bodyPr/>
          <a:lstStyle>
            <a:lvl1pPr>
              <a:defRPr sz="100">
                <a:noFill/>
              </a:defRPr>
            </a:lvl1pPr>
          </a:lstStyle>
          <a:p>
            <a:fld id="{9329B6BB-2231-443D-A106-476177BA91F4}" type="slidenum">
              <a:rPr lang="nb-NO" smtClean="0"/>
              <a:pPr/>
              <a:t>‹#›</a:t>
            </a:fld>
            <a:endParaRPr lang="nb-NO" dirty="0"/>
          </a:p>
        </p:txBody>
      </p:sp>
      <p:pic>
        <p:nvPicPr>
          <p:cNvPr id="10" name="Logo">
            <a:extLst>
              <a:ext uri="{FF2B5EF4-FFF2-40B4-BE49-F238E27FC236}">
                <a16:creationId xmlns:a16="http://schemas.microsoft.com/office/drawing/2014/main" id="{5B933B7F-6AFE-4927-9A2B-E813AD2EC7C3}"/>
              </a:ext>
            </a:extLst>
          </p:cNvPr>
          <p:cNvPicPr>
            <a:picLocks noChangeAspect="1"/>
          </p:cNvPicPr>
          <p:nvPr userDrawn="1"/>
        </p:nvPicPr>
        <p:blipFill>
          <a:blip r:embed="rId2"/>
          <a:srcRect/>
          <a:stretch/>
        </p:blipFill>
        <p:spPr>
          <a:xfrm>
            <a:off x="10779938" y="6076800"/>
            <a:ext cx="976123" cy="563640"/>
          </a:xfrm>
          <a:prstGeom prst="rect">
            <a:avLst/>
          </a:prstGeom>
        </p:spPr>
      </p:pic>
    </p:spTree>
    <p:extLst>
      <p:ext uri="{BB962C8B-B14F-4D97-AF65-F5344CB8AC3E}">
        <p14:creationId xmlns:p14="http://schemas.microsoft.com/office/powerpoint/2010/main" val="356993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2E8B72-3776-46B4-98A4-8C5F728A2D74}"/>
              </a:ext>
            </a:extLst>
          </p:cNvPr>
          <p:cNvSpPr>
            <a:spLocks noGrp="1"/>
          </p:cNvSpPr>
          <p:nvPr>
            <p:ph type="title"/>
          </p:nvPr>
        </p:nvSpPr>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618B9AAC-35A0-4BFB-98FD-D5A9D7B7C96F}"/>
              </a:ext>
            </a:extLst>
          </p:cNvPr>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55F59AC-34DB-4B0D-87AC-65312A0DF4AD}"/>
              </a:ext>
            </a:extLst>
          </p:cNvPr>
          <p:cNvSpPr>
            <a:spLocks noGrp="1"/>
          </p:cNvSpPr>
          <p:nvPr>
            <p:ph type="dt" sz="half" idx="10"/>
          </p:nvPr>
        </p:nvSpPr>
        <p:spPr/>
        <p:txBody>
          <a:bodyPr/>
          <a:lstStyle/>
          <a:p>
            <a:fld id="{7A492E36-F3CF-473B-A139-AFF94B0A4654}" type="datetimeFigureOut">
              <a:rPr lang="nb-NO" smtClean="0"/>
              <a:t>02.02.2022</a:t>
            </a:fld>
            <a:endParaRPr lang="nb-NO"/>
          </a:p>
        </p:txBody>
      </p:sp>
      <p:sp>
        <p:nvSpPr>
          <p:cNvPr id="5" name="Plassholder for bunntekst 4">
            <a:extLst>
              <a:ext uri="{FF2B5EF4-FFF2-40B4-BE49-F238E27FC236}">
                <a16:creationId xmlns:a16="http://schemas.microsoft.com/office/drawing/2014/main" id="{4BFC9E89-70FB-4297-B692-2DA0868874E6}"/>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1BB4389F-03C5-4ECB-9AD9-39A7C3F17233}"/>
              </a:ext>
            </a:extLst>
          </p:cNvPr>
          <p:cNvSpPr>
            <a:spLocks noGrp="1"/>
          </p:cNvSpPr>
          <p:nvPr>
            <p:ph type="sldNum" sz="quarter" idx="12"/>
          </p:nvPr>
        </p:nvSpPr>
        <p:spPr/>
        <p:txBody>
          <a:bodyPr/>
          <a:lstStyle/>
          <a:p>
            <a:fld id="{1BB5C883-B71C-4E33-8831-A0E6FFEEC190}" type="slidenum">
              <a:rPr lang="nb-NO" smtClean="0"/>
              <a:t>‹#›</a:t>
            </a:fld>
            <a:endParaRPr lang="nb-NO"/>
          </a:p>
        </p:txBody>
      </p:sp>
    </p:spTree>
    <p:extLst>
      <p:ext uri="{BB962C8B-B14F-4D97-AF65-F5344CB8AC3E}">
        <p14:creationId xmlns:p14="http://schemas.microsoft.com/office/powerpoint/2010/main" val="4283947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Dividerlysbilde">
    <p:bg>
      <p:bgPr>
        <a:solidFill>
          <a:schemeClr val="accent4"/>
        </a:solidFill>
        <a:effectLst/>
      </p:bgPr>
    </p:bg>
    <p:spTree>
      <p:nvGrpSpPr>
        <p:cNvPr id="1" name=""/>
        <p:cNvGrpSpPr/>
        <p:nvPr/>
      </p:nvGrpSpPr>
      <p:grpSpPr>
        <a:xfrm>
          <a:off x="0" y="0"/>
          <a:ext cx="0" cy="0"/>
          <a:chOff x="0" y="0"/>
          <a:chExt cx="0" cy="0"/>
        </a:xfrm>
      </p:grpSpPr>
      <p:sp>
        <p:nvSpPr>
          <p:cNvPr id="22" name="Background color"/>
          <p:cNvSpPr/>
          <p:nvPr userDrawn="1"/>
        </p:nvSpPr>
        <p:spPr>
          <a:xfrm>
            <a:off x="0" y="0"/>
            <a:ext cx="1218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Markers"/>
          <p:cNvSpPr>
            <a:spLocks noChangeAspect="1"/>
          </p:cNvSpPr>
          <p:nvPr userDrawn="1"/>
        </p:nvSpPr>
        <p:spPr bwMode="gray">
          <a:xfrm rot="10800000">
            <a:off x="685274" y="1"/>
            <a:ext cx="163199" cy="6864350"/>
          </a:xfrm>
          <a:custGeom>
            <a:avLst/>
            <a:gdLst>
              <a:gd name="connsiteX0" fmla="*/ 1274 w 163199"/>
              <a:gd name="connsiteY0" fmla="*/ 1089733 h 6864350"/>
              <a:gd name="connsiteX1" fmla="*/ 1274 w 163199"/>
              <a:gd name="connsiteY1" fmla="*/ 781758 h 6864350"/>
              <a:gd name="connsiteX2" fmla="*/ 1274 w 163199"/>
              <a:gd name="connsiteY2" fmla="*/ 615950 h 6864350"/>
              <a:gd name="connsiteX3" fmla="*/ 1274 w 163199"/>
              <a:gd name="connsiteY3" fmla="*/ 473783 h 6864350"/>
              <a:gd name="connsiteX4" fmla="*/ 1274 w 163199"/>
              <a:gd name="connsiteY4" fmla="*/ 165808 h 6864350"/>
              <a:gd name="connsiteX5" fmla="*/ 1274 w 163199"/>
              <a:gd name="connsiteY5" fmla="*/ 0 h 6864350"/>
              <a:gd name="connsiteX6" fmla="*/ 163199 w 163199"/>
              <a:gd name="connsiteY6" fmla="*/ 0 h 6864350"/>
              <a:gd name="connsiteX7" fmla="*/ 163199 w 163199"/>
              <a:gd name="connsiteY7" fmla="*/ 165808 h 6864350"/>
              <a:gd name="connsiteX8" fmla="*/ 163199 w 163199"/>
              <a:gd name="connsiteY8" fmla="*/ 473783 h 6864350"/>
              <a:gd name="connsiteX9" fmla="*/ 163199 w 163199"/>
              <a:gd name="connsiteY9" fmla="*/ 501135 h 6864350"/>
              <a:gd name="connsiteX10" fmla="*/ 163199 w 163199"/>
              <a:gd name="connsiteY10" fmla="*/ 666943 h 6864350"/>
              <a:gd name="connsiteX11" fmla="*/ 163199 w 163199"/>
              <a:gd name="connsiteY11" fmla="*/ 974918 h 6864350"/>
              <a:gd name="connsiteX12" fmla="*/ 161925 w 163199"/>
              <a:gd name="connsiteY12" fmla="*/ 6864350 h 6864350"/>
              <a:gd name="connsiteX13" fmla="*/ 0 w 163199"/>
              <a:gd name="connsiteY13" fmla="*/ 6864350 h 6864350"/>
              <a:gd name="connsiteX14" fmla="*/ 0 w 163199"/>
              <a:gd name="connsiteY14" fmla="*/ 6401859 h 6864350"/>
              <a:gd name="connsiteX15" fmla="*/ 0 w 163199"/>
              <a:gd name="connsiteY15" fmla="*/ 6363214 h 6864350"/>
              <a:gd name="connsiteX16" fmla="*/ 0 w 163199"/>
              <a:gd name="connsiteY16" fmla="*/ 6076590 h 6864350"/>
              <a:gd name="connsiteX17" fmla="*/ 0 w 163199"/>
              <a:gd name="connsiteY17" fmla="*/ 5900723 h 6864350"/>
              <a:gd name="connsiteX18" fmla="*/ 0 w 163199"/>
              <a:gd name="connsiteY18" fmla="*/ 5575454 h 6864350"/>
              <a:gd name="connsiteX19" fmla="*/ 161925 w 163199"/>
              <a:gd name="connsiteY19" fmla="*/ 5460639 h 6864350"/>
              <a:gd name="connsiteX20" fmla="*/ 161925 w 163199"/>
              <a:gd name="connsiteY20" fmla="*/ 5785908 h 6864350"/>
              <a:gd name="connsiteX21" fmla="*/ 161925 w 163199"/>
              <a:gd name="connsiteY21" fmla="*/ 6076590 h 6864350"/>
              <a:gd name="connsiteX22" fmla="*/ 161925 w 163199"/>
              <a:gd name="connsiteY22" fmla="*/ 6248399 h 6864350"/>
              <a:gd name="connsiteX23" fmla="*/ 161925 w 163199"/>
              <a:gd name="connsiteY23" fmla="*/ 6401859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99" h="6864350">
                <a:moveTo>
                  <a:pt x="1274" y="1089733"/>
                </a:moveTo>
                <a:lnTo>
                  <a:pt x="1274" y="781758"/>
                </a:lnTo>
                <a:lnTo>
                  <a:pt x="1274" y="615950"/>
                </a:lnTo>
                <a:lnTo>
                  <a:pt x="1274" y="473783"/>
                </a:lnTo>
                <a:lnTo>
                  <a:pt x="1274" y="165808"/>
                </a:lnTo>
                <a:lnTo>
                  <a:pt x="1274" y="0"/>
                </a:lnTo>
                <a:lnTo>
                  <a:pt x="163199" y="0"/>
                </a:lnTo>
                <a:lnTo>
                  <a:pt x="163199" y="165808"/>
                </a:lnTo>
                <a:lnTo>
                  <a:pt x="163199" y="473783"/>
                </a:lnTo>
                <a:lnTo>
                  <a:pt x="163199" y="501135"/>
                </a:lnTo>
                <a:lnTo>
                  <a:pt x="163199" y="666943"/>
                </a:lnTo>
                <a:lnTo>
                  <a:pt x="163199" y="974918"/>
                </a:lnTo>
                <a:close/>
                <a:moveTo>
                  <a:pt x="161925" y="6864350"/>
                </a:moveTo>
                <a:lnTo>
                  <a:pt x="0" y="6864350"/>
                </a:lnTo>
                <a:lnTo>
                  <a:pt x="0" y="6401859"/>
                </a:lnTo>
                <a:lnTo>
                  <a:pt x="0" y="6363214"/>
                </a:lnTo>
                <a:lnTo>
                  <a:pt x="0" y="6076590"/>
                </a:lnTo>
                <a:lnTo>
                  <a:pt x="0" y="5900723"/>
                </a:lnTo>
                <a:lnTo>
                  <a:pt x="0" y="5575454"/>
                </a:lnTo>
                <a:lnTo>
                  <a:pt x="161925" y="5460639"/>
                </a:lnTo>
                <a:lnTo>
                  <a:pt x="161925" y="5785908"/>
                </a:lnTo>
                <a:lnTo>
                  <a:pt x="161925" y="6076590"/>
                </a:lnTo>
                <a:lnTo>
                  <a:pt x="161925" y="6248399"/>
                </a:lnTo>
                <a:lnTo>
                  <a:pt x="161925" y="6401859"/>
                </a:lnTo>
                <a:close/>
              </a:path>
            </a:pathLst>
          </a:custGeom>
          <a:solidFill>
            <a:srgbClr val="ED1A3B"/>
          </a:solidFill>
          <a:ln w="9525">
            <a:noFill/>
            <a:round/>
            <a:headEnd/>
            <a:tailEnd/>
          </a:ln>
        </p:spPr>
        <p:txBody>
          <a:bodyPr wrap="square" lIns="91427" tIns="45714" rIns="91427" bIns="45714">
            <a:noAutofit/>
          </a:bodyPr>
          <a:lstStyle/>
          <a:p>
            <a:pPr algn="ctr">
              <a:defRPr/>
            </a:pPr>
            <a:endParaRPr lang="nb-NO" sz="3200" dirty="0"/>
          </a:p>
        </p:txBody>
      </p:sp>
      <p:sp>
        <p:nvSpPr>
          <p:cNvPr id="3" name="Subtitle 2"/>
          <p:cNvSpPr>
            <a:spLocks noGrp="1"/>
          </p:cNvSpPr>
          <p:nvPr>
            <p:ph type="subTitle" idx="1" hasCustomPrompt="1"/>
          </p:nvPr>
        </p:nvSpPr>
        <p:spPr bwMode="gray">
          <a:xfrm>
            <a:off x="431800" y="2109723"/>
            <a:ext cx="10800000" cy="276999"/>
          </a:xfrm>
          <a:prstGeom prst="rect">
            <a:avLst/>
          </a:prstGeom>
        </p:spPr>
        <p:txBody>
          <a:bodyPr wrap="square" lIns="0" tIns="0" rIns="0" bIns="0" anchor="t">
            <a:spAutoFit/>
          </a:bodyPr>
          <a:lstStyle>
            <a:lvl1pPr marL="0" indent="0" algn="l">
              <a:buNone/>
              <a:defRPr sz="1800" b="0" cap="all" baseline="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2" name="Title 1"/>
          <p:cNvSpPr>
            <a:spLocks noGrp="1"/>
          </p:cNvSpPr>
          <p:nvPr>
            <p:ph type="ctrTitle" hasCustomPrompt="1"/>
          </p:nvPr>
        </p:nvSpPr>
        <p:spPr bwMode="gray">
          <a:xfrm>
            <a:off x="431801" y="1663700"/>
            <a:ext cx="10798387" cy="393954"/>
          </a:xfrm>
          <a:prstGeom prst="rect">
            <a:avLst/>
          </a:prstGeom>
        </p:spPr>
        <p:txBody>
          <a:bodyPr wrap="square" lIns="0" tIns="0" rIns="0" bIns="0" anchor="t">
            <a:spAutoFit/>
          </a:bodyPr>
          <a:lstStyle>
            <a:lvl1pPr algn="l">
              <a:defRPr sz="3200" b="1">
                <a:solidFill>
                  <a:schemeClr val="bg1"/>
                </a:solidFill>
              </a:defRPr>
            </a:lvl1pPr>
          </a:lstStyle>
          <a:p>
            <a:r>
              <a:rPr lang="nb-NO" dirty="0"/>
              <a:t>Klikk for å legge til en tittel</a:t>
            </a:r>
          </a:p>
        </p:txBody>
      </p:sp>
      <p:sp>
        <p:nvSpPr>
          <p:cNvPr id="4" name="Date Placeholder 3"/>
          <p:cNvSpPr>
            <a:spLocks noGrp="1"/>
          </p:cNvSpPr>
          <p:nvPr>
            <p:ph type="dt" sz="half" idx="10"/>
          </p:nvPr>
        </p:nvSpPr>
        <p:spPr/>
        <p:txBody>
          <a:bodyPr/>
          <a:lstStyle/>
          <a:p>
            <a:endParaRPr lang="nb-NO" dirty="0"/>
          </a:p>
        </p:txBody>
      </p:sp>
      <p:sp>
        <p:nvSpPr>
          <p:cNvPr id="5" name="FLD_ClientNamePresentationTitle"/>
          <p:cNvSpPr>
            <a:spLocks noGrp="1"/>
          </p:cNvSpPr>
          <p:nvPr>
            <p:ph type="ftr" sz="quarter" idx="11"/>
          </p:nvPr>
        </p:nvSpPr>
        <p:spPr/>
        <p:txBody>
          <a:bodyPr/>
          <a:lstStyle>
            <a:lvl1pPr>
              <a:defRPr>
                <a:solidFill>
                  <a:schemeClr val="bg1"/>
                </a:solidFill>
              </a:defRPr>
            </a:lvl1pPr>
          </a:lstStyle>
          <a:p>
            <a:endParaRPr lang="nb-NO" dirty="0"/>
          </a:p>
        </p:txBody>
      </p:sp>
      <p:sp>
        <p:nvSpPr>
          <p:cNvPr id="12" name="Slide Number Placeholder 7"/>
          <p:cNvSpPr>
            <a:spLocks noGrp="1"/>
          </p:cNvSpPr>
          <p:nvPr>
            <p:ph type="sldNum" sz="quarter" idx="19"/>
          </p:nvPr>
        </p:nvSpPr>
        <p:spPr>
          <a:xfrm>
            <a:off x="0" y="6912000"/>
            <a:ext cx="0" cy="0"/>
          </a:xfrm>
        </p:spPr>
        <p:txBody>
          <a:bodyPr/>
          <a:lstStyle>
            <a:lvl1pPr>
              <a:defRPr sz="100">
                <a:noFill/>
              </a:defRPr>
            </a:lvl1pPr>
          </a:lstStyle>
          <a:p>
            <a:fld id="{9329B6BB-2231-443D-A106-476177BA91F4}" type="slidenum">
              <a:rPr lang="nb-NO" smtClean="0"/>
              <a:pPr/>
              <a:t>‹#›</a:t>
            </a:fld>
            <a:endParaRPr lang="nb-NO" dirty="0"/>
          </a:p>
        </p:txBody>
      </p:sp>
      <p:pic>
        <p:nvPicPr>
          <p:cNvPr id="10" name="Logo">
            <a:extLst>
              <a:ext uri="{FF2B5EF4-FFF2-40B4-BE49-F238E27FC236}">
                <a16:creationId xmlns:a16="http://schemas.microsoft.com/office/drawing/2014/main" id="{E3BD57BB-9DC2-487C-B393-5EBF056E0E9C}"/>
              </a:ext>
            </a:extLst>
          </p:cNvPr>
          <p:cNvPicPr>
            <a:picLocks noChangeAspect="1"/>
          </p:cNvPicPr>
          <p:nvPr userDrawn="1"/>
        </p:nvPicPr>
        <p:blipFill>
          <a:blip r:embed="rId2"/>
          <a:srcRect/>
          <a:stretch/>
        </p:blipFill>
        <p:spPr>
          <a:xfrm>
            <a:off x="10779938" y="6076800"/>
            <a:ext cx="976123" cy="563640"/>
          </a:xfrm>
          <a:prstGeom prst="rect">
            <a:avLst/>
          </a:prstGeom>
        </p:spPr>
      </p:pic>
    </p:spTree>
    <p:extLst>
      <p:ext uri="{BB962C8B-B14F-4D97-AF65-F5344CB8AC3E}">
        <p14:creationId xmlns:p14="http://schemas.microsoft.com/office/powerpoint/2010/main" val="996889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Dividerlysbilde">
    <p:bg>
      <p:bgPr>
        <a:solidFill>
          <a:schemeClr val="accent4"/>
        </a:solidFill>
        <a:effectLst/>
      </p:bgPr>
    </p:bg>
    <p:spTree>
      <p:nvGrpSpPr>
        <p:cNvPr id="1" name=""/>
        <p:cNvGrpSpPr/>
        <p:nvPr/>
      </p:nvGrpSpPr>
      <p:grpSpPr>
        <a:xfrm>
          <a:off x="0" y="0"/>
          <a:ext cx="0" cy="0"/>
          <a:chOff x="0" y="0"/>
          <a:chExt cx="0" cy="0"/>
        </a:xfrm>
      </p:grpSpPr>
      <p:sp>
        <p:nvSpPr>
          <p:cNvPr id="22" name="Background color"/>
          <p:cNvSpPr/>
          <p:nvPr userDrawn="1"/>
        </p:nvSpPr>
        <p:spPr>
          <a:xfrm>
            <a:off x="0" y="0"/>
            <a:ext cx="1218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Markers"/>
          <p:cNvSpPr>
            <a:spLocks noChangeAspect="1"/>
          </p:cNvSpPr>
          <p:nvPr userDrawn="1"/>
        </p:nvSpPr>
        <p:spPr bwMode="gray">
          <a:xfrm rot="10800000">
            <a:off x="685274" y="1"/>
            <a:ext cx="163199" cy="6864350"/>
          </a:xfrm>
          <a:custGeom>
            <a:avLst/>
            <a:gdLst>
              <a:gd name="connsiteX0" fmla="*/ 1274 w 163199"/>
              <a:gd name="connsiteY0" fmla="*/ 1089733 h 6864350"/>
              <a:gd name="connsiteX1" fmla="*/ 1274 w 163199"/>
              <a:gd name="connsiteY1" fmla="*/ 781758 h 6864350"/>
              <a:gd name="connsiteX2" fmla="*/ 1274 w 163199"/>
              <a:gd name="connsiteY2" fmla="*/ 615950 h 6864350"/>
              <a:gd name="connsiteX3" fmla="*/ 1274 w 163199"/>
              <a:gd name="connsiteY3" fmla="*/ 473783 h 6864350"/>
              <a:gd name="connsiteX4" fmla="*/ 1274 w 163199"/>
              <a:gd name="connsiteY4" fmla="*/ 165808 h 6864350"/>
              <a:gd name="connsiteX5" fmla="*/ 1274 w 163199"/>
              <a:gd name="connsiteY5" fmla="*/ 0 h 6864350"/>
              <a:gd name="connsiteX6" fmla="*/ 163199 w 163199"/>
              <a:gd name="connsiteY6" fmla="*/ 0 h 6864350"/>
              <a:gd name="connsiteX7" fmla="*/ 163199 w 163199"/>
              <a:gd name="connsiteY7" fmla="*/ 165808 h 6864350"/>
              <a:gd name="connsiteX8" fmla="*/ 163199 w 163199"/>
              <a:gd name="connsiteY8" fmla="*/ 473783 h 6864350"/>
              <a:gd name="connsiteX9" fmla="*/ 163199 w 163199"/>
              <a:gd name="connsiteY9" fmla="*/ 501135 h 6864350"/>
              <a:gd name="connsiteX10" fmla="*/ 163199 w 163199"/>
              <a:gd name="connsiteY10" fmla="*/ 666943 h 6864350"/>
              <a:gd name="connsiteX11" fmla="*/ 163199 w 163199"/>
              <a:gd name="connsiteY11" fmla="*/ 974918 h 6864350"/>
              <a:gd name="connsiteX12" fmla="*/ 161925 w 163199"/>
              <a:gd name="connsiteY12" fmla="*/ 6864350 h 6864350"/>
              <a:gd name="connsiteX13" fmla="*/ 0 w 163199"/>
              <a:gd name="connsiteY13" fmla="*/ 6864350 h 6864350"/>
              <a:gd name="connsiteX14" fmla="*/ 0 w 163199"/>
              <a:gd name="connsiteY14" fmla="*/ 6401859 h 6864350"/>
              <a:gd name="connsiteX15" fmla="*/ 0 w 163199"/>
              <a:gd name="connsiteY15" fmla="*/ 6363214 h 6864350"/>
              <a:gd name="connsiteX16" fmla="*/ 0 w 163199"/>
              <a:gd name="connsiteY16" fmla="*/ 6076590 h 6864350"/>
              <a:gd name="connsiteX17" fmla="*/ 0 w 163199"/>
              <a:gd name="connsiteY17" fmla="*/ 5900723 h 6864350"/>
              <a:gd name="connsiteX18" fmla="*/ 0 w 163199"/>
              <a:gd name="connsiteY18" fmla="*/ 5575454 h 6864350"/>
              <a:gd name="connsiteX19" fmla="*/ 161925 w 163199"/>
              <a:gd name="connsiteY19" fmla="*/ 5460639 h 6864350"/>
              <a:gd name="connsiteX20" fmla="*/ 161925 w 163199"/>
              <a:gd name="connsiteY20" fmla="*/ 5785908 h 6864350"/>
              <a:gd name="connsiteX21" fmla="*/ 161925 w 163199"/>
              <a:gd name="connsiteY21" fmla="*/ 6076590 h 6864350"/>
              <a:gd name="connsiteX22" fmla="*/ 161925 w 163199"/>
              <a:gd name="connsiteY22" fmla="*/ 6248399 h 6864350"/>
              <a:gd name="connsiteX23" fmla="*/ 161925 w 163199"/>
              <a:gd name="connsiteY23" fmla="*/ 6401859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99" h="6864350">
                <a:moveTo>
                  <a:pt x="1274" y="1089733"/>
                </a:moveTo>
                <a:lnTo>
                  <a:pt x="1274" y="781758"/>
                </a:lnTo>
                <a:lnTo>
                  <a:pt x="1274" y="615950"/>
                </a:lnTo>
                <a:lnTo>
                  <a:pt x="1274" y="473783"/>
                </a:lnTo>
                <a:lnTo>
                  <a:pt x="1274" y="165808"/>
                </a:lnTo>
                <a:lnTo>
                  <a:pt x="1274" y="0"/>
                </a:lnTo>
                <a:lnTo>
                  <a:pt x="163199" y="0"/>
                </a:lnTo>
                <a:lnTo>
                  <a:pt x="163199" y="165808"/>
                </a:lnTo>
                <a:lnTo>
                  <a:pt x="163199" y="473783"/>
                </a:lnTo>
                <a:lnTo>
                  <a:pt x="163199" y="501135"/>
                </a:lnTo>
                <a:lnTo>
                  <a:pt x="163199" y="666943"/>
                </a:lnTo>
                <a:lnTo>
                  <a:pt x="163199" y="974918"/>
                </a:lnTo>
                <a:close/>
                <a:moveTo>
                  <a:pt x="161925" y="6864350"/>
                </a:moveTo>
                <a:lnTo>
                  <a:pt x="0" y="6864350"/>
                </a:lnTo>
                <a:lnTo>
                  <a:pt x="0" y="6401859"/>
                </a:lnTo>
                <a:lnTo>
                  <a:pt x="0" y="6363214"/>
                </a:lnTo>
                <a:lnTo>
                  <a:pt x="0" y="6076590"/>
                </a:lnTo>
                <a:lnTo>
                  <a:pt x="0" y="5900723"/>
                </a:lnTo>
                <a:lnTo>
                  <a:pt x="0" y="5575454"/>
                </a:lnTo>
                <a:lnTo>
                  <a:pt x="161925" y="5460639"/>
                </a:lnTo>
                <a:lnTo>
                  <a:pt x="161925" y="5785908"/>
                </a:lnTo>
                <a:lnTo>
                  <a:pt x="161925" y="6076590"/>
                </a:lnTo>
                <a:lnTo>
                  <a:pt x="161925" y="6248399"/>
                </a:lnTo>
                <a:lnTo>
                  <a:pt x="161925" y="6401859"/>
                </a:lnTo>
                <a:close/>
              </a:path>
            </a:pathLst>
          </a:custGeom>
          <a:solidFill>
            <a:srgbClr val="ED1A3B"/>
          </a:solidFill>
          <a:ln w="9525">
            <a:noFill/>
            <a:round/>
            <a:headEnd/>
            <a:tailEnd/>
          </a:ln>
        </p:spPr>
        <p:txBody>
          <a:bodyPr wrap="square" lIns="91427" tIns="45714" rIns="91427" bIns="45714">
            <a:noAutofit/>
          </a:bodyPr>
          <a:lstStyle/>
          <a:p>
            <a:pPr algn="ctr">
              <a:defRPr/>
            </a:pPr>
            <a:endParaRPr lang="nb-NO" sz="3200" dirty="0"/>
          </a:p>
        </p:txBody>
      </p:sp>
      <p:sp>
        <p:nvSpPr>
          <p:cNvPr id="3" name="Subtitle 2"/>
          <p:cNvSpPr>
            <a:spLocks noGrp="1"/>
          </p:cNvSpPr>
          <p:nvPr>
            <p:ph type="subTitle" idx="1" hasCustomPrompt="1"/>
          </p:nvPr>
        </p:nvSpPr>
        <p:spPr bwMode="gray">
          <a:xfrm>
            <a:off x="431800" y="2109723"/>
            <a:ext cx="10800000" cy="276999"/>
          </a:xfrm>
          <a:prstGeom prst="rect">
            <a:avLst/>
          </a:prstGeom>
        </p:spPr>
        <p:txBody>
          <a:bodyPr wrap="square" lIns="0" tIns="0" rIns="0" bIns="0" anchor="t">
            <a:spAutoFit/>
          </a:bodyPr>
          <a:lstStyle>
            <a:lvl1pPr marL="0" indent="0" algn="l">
              <a:buNone/>
              <a:defRPr sz="1800" b="0" cap="all" baseline="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2" name="Title 1"/>
          <p:cNvSpPr>
            <a:spLocks noGrp="1"/>
          </p:cNvSpPr>
          <p:nvPr>
            <p:ph type="ctrTitle" hasCustomPrompt="1"/>
          </p:nvPr>
        </p:nvSpPr>
        <p:spPr bwMode="gray">
          <a:xfrm>
            <a:off x="431801" y="1663700"/>
            <a:ext cx="10798387" cy="393954"/>
          </a:xfrm>
          <a:prstGeom prst="rect">
            <a:avLst/>
          </a:prstGeom>
        </p:spPr>
        <p:txBody>
          <a:bodyPr wrap="square" lIns="0" tIns="0" rIns="0" bIns="0" anchor="t">
            <a:spAutoFit/>
          </a:bodyPr>
          <a:lstStyle>
            <a:lvl1pPr algn="l">
              <a:defRPr sz="3200" b="1">
                <a:solidFill>
                  <a:schemeClr val="bg1"/>
                </a:solidFill>
              </a:defRPr>
            </a:lvl1pPr>
          </a:lstStyle>
          <a:p>
            <a:r>
              <a:rPr lang="nb-NO" dirty="0"/>
              <a:t>Klikk for å legge til en tittel</a:t>
            </a:r>
          </a:p>
        </p:txBody>
      </p:sp>
      <p:sp>
        <p:nvSpPr>
          <p:cNvPr id="4" name="Date Placeholder 3"/>
          <p:cNvSpPr>
            <a:spLocks noGrp="1"/>
          </p:cNvSpPr>
          <p:nvPr>
            <p:ph type="dt" sz="half" idx="10"/>
          </p:nvPr>
        </p:nvSpPr>
        <p:spPr/>
        <p:txBody>
          <a:bodyPr/>
          <a:lstStyle/>
          <a:p>
            <a:endParaRPr lang="nb-NO" dirty="0"/>
          </a:p>
        </p:txBody>
      </p:sp>
      <p:sp>
        <p:nvSpPr>
          <p:cNvPr id="5" name="FLD_ClientNamePresentationTitle"/>
          <p:cNvSpPr>
            <a:spLocks noGrp="1"/>
          </p:cNvSpPr>
          <p:nvPr>
            <p:ph type="ftr" sz="quarter" idx="11"/>
          </p:nvPr>
        </p:nvSpPr>
        <p:spPr/>
        <p:txBody>
          <a:bodyPr/>
          <a:lstStyle>
            <a:lvl1pPr>
              <a:defRPr>
                <a:solidFill>
                  <a:schemeClr val="bg1"/>
                </a:solidFill>
              </a:defRPr>
            </a:lvl1pPr>
          </a:lstStyle>
          <a:p>
            <a:endParaRPr lang="nb-NO" dirty="0"/>
          </a:p>
        </p:txBody>
      </p:sp>
      <p:sp>
        <p:nvSpPr>
          <p:cNvPr id="12" name="Slide Number Placeholder 7"/>
          <p:cNvSpPr>
            <a:spLocks noGrp="1"/>
          </p:cNvSpPr>
          <p:nvPr>
            <p:ph type="sldNum" sz="quarter" idx="19"/>
          </p:nvPr>
        </p:nvSpPr>
        <p:spPr>
          <a:xfrm>
            <a:off x="0" y="6912000"/>
            <a:ext cx="0" cy="0"/>
          </a:xfrm>
        </p:spPr>
        <p:txBody>
          <a:bodyPr/>
          <a:lstStyle>
            <a:lvl1pPr>
              <a:defRPr sz="100">
                <a:noFill/>
              </a:defRPr>
            </a:lvl1pPr>
          </a:lstStyle>
          <a:p>
            <a:fld id="{9329B6BB-2231-443D-A106-476177BA91F4}" type="slidenum">
              <a:rPr lang="nb-NO" smtClean="0"/>
              <a:pPr/>
              <a:t>‹#›</a:t>
            </a:fld>
            <a:endParaRPr lang="nb-NO" dirty="0"/>
          </a:p>
        </p:txBody>
      </p:sp>
      <p:pic>
        <p:nvPicPr>
          <p:cNvPr id="10" name="Logo">
            <a:extLst>
              <a:ext uri="{FF2B5EF4-FFF2-40B4-BE49-F238E27FC236}">
                <a16:creationId xmlns:a16="http://schemas.microsoft.com/office/drawing/2014/main" id="{68F3AD6E-726A-49CC-BD11-023DD5111D9F}"/>
              </a:ext>
            </a:extLst>
          </p:cNvPr>
          <p:cNvPicPr>
            <a:picLocks noChangeAspect="1"/>
          </p:cNvPicPr>
          <p:nvPr userDrawn="1"/>
        </p:nvPicPr>
        <p:blipFill>
          <a:blip r:embed="rId2"/>
          <a:srcRect/>
          <a:stretch/>
        </p:blipFill>
        <p:spPr>
          <a:xfrm>
            <a:off x="10779938" y="6076800"/>
            <a:ext cx="976123" cy="563640"/>
          </a:xfrm>
          <a:prstGeom prst="rect">
            <a:avLst/>
          </a:prstGeom>
        </p:spPr>
      </p:pic>
    </p:spTree>
    <p:extLst>
      <p:ext uri="{BB962C8B-B14F-4D97-AF65-F5344CB8AC3E}">
        <p14:creationId xmlns:p14="http://schemas.microsoft.com/office/powerpoint/2010/main" val="3916248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Dividerlysbilde">
    <p:bg>
      <p:bgPr>
        <a:solidFill>
          <a:schemeClr val="accent4"/>
        </a:solidFill>
        <a:effectLst/>
      </p:bgPr>
    </p:bg>
    <p:spTree>
      <p:nvGrpSpPr>
        <p:cNvPr id="1" name=""/>
        <p:cNvGrpSpPr/>
        <p:nvPr/>
      </p:nvGrpSpPr>
      <p:grpSpPr>
        <a:xfrm>
          <a:off x="0" y="0"/>
          <a:ext cx="0" cy="0"/>
          <a:chOff x="0" y="0"/>
          <a:chExt cx="0" cy="0"/>
        </a:xfrm>
      </p:grpSpPr>
      <p:sp>
        <p:nvSpPr>
          <p:cNvPr id="22" name="Background color"/>
          <p:cNvSpPr/>
          <p:nvPr userDrawn="1"/>
        </p:nvSpPr>
        <p:spPr>
          <a:xfrm>
            <a:off x="0" y="0"/>
            <a:ext cx="12189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Markers"/>
          <p:cNvSpPr>
            <a:spLocks noChangeAspect="1"/>
          </p:cNvSpPr>
          <p:nvPr userDrawn="1"/>
        </p:nvSpPr>
        <p:spPr bwMode="gray">
          <a:xfrm rot="10800000">
            <a:off x="685274" y="1"/>
            <a:ext cx="163199" cy="6864350"/>
          </a:xfrm>
          <a:custGeom>
            <a:avLst/>
            <a:gdLst>
              <a:gd name="connsiteX0" fmla="*/ 1274 w 163199"/>
              <a:gd name="connsiteY0" fmla="*/ 1089733 h 6864350"/>
              <a:gd name="connsiteX1" fmla="*/ 1274 w 163199"/>
              <a:gd name="connsiteY1" fmla="*/ 781758 h 6864350"/>
              <a:gd name="connsiteX2" fmla="*/ 1274 w 163199"/>
              <a:gd name="connsiteY2" fmla="*/ 615950 h 6864350"/>
              <a:gd name="connsiteX3" fmla="*/ 1274 w 163199"/>
              <a:gd name="connsiteY3" fmla="*/ 473783 h 6864350"/>
              <a:gd name="connsiteX4" fmla="*/ 1274 w 163199"/>
              <a:gd name="connsiteY4" fmla="*/ 165808 h 6864350"/>
              <a:gd name="connsiteX5" fmla="*/ 1274 w 163199"/>
              <a:gd name="connsiteY5" fmla="*/ 0 h 6864350"/>
              <a:gd name="connsiteX6" fmla="*/ 163199 w 163199"/>
              <a:gd name="connsiteY6" fmla="*/ 0 h 6864350"/>
              <a:gd name="connsiteX7" fmla="*/ 163199 w 163199"/>
              <a:gd name="connsiteY7" fmla="*/ 165808 h 6864350"/>
              <a:gd name="connsiteX8" fmla="*/ 163199 w 163199"/>
              <a:gd name="connsiteY8" fmla="*/ 473783 h 6864350"/>
              <a:gd name="connsiteX9" fmla="*/ 163199 w 163199"/>
              <a:gd name="connsiteY9" fmla="*/ 501135 h 6864350"/>
              <a:gd name="connsiteX10" fmla="*/ 163199 w 163199"/>
              <a:gd name="connsiteY10" fmla="*/ 666943 h 6864350"/>
              <a:gd name="connsiteX11" fmla="*/ 163199 w 163199"/>
              <a:gd name="connsiteY11" fmla="*/ 974918 h 6864350"/>
              <a:gd name="connsiteX12" fmla="*/ 161925 w 163199"/>
              <a:gd name="connsiteY12" fmla="*/ 6864350 h 6864350"/>
              <a:gd name="connsiteX13" fmla="*/ 0 w 163199"/>
              <a:gd name="connsiteY13" fmla="*/ 6864350 h 6864350"/>
              <a:gd name="connsiteX14" fmla="*/ 0 w 163199"/>
              <a:gd name="connsiteY14" fmla="*/ 6401859 h 6864350"/>
              <a:gd name="connsiteX15" fmla="*/ 0 w 163199"/>
              <a:gd name="connsiteY15" fmla="*/ 6363214 h 6864350"/>
              <a:gd name="connsiteX16" fmla="*/ 0 w 163199"/>
              <a:gd name="connsiteY16" fmla="*/ 6076590 h 6864350"/>
              <a:gd name="connsiteX17" fmla="*/ 0 w 163199"/>
              <a:gd name="connsiteY17" fmla="*/ 5900723 h 6864350"/>
              <a:gd name="connsiteX18" fmla="*/ 0 w 163199"/>
              <a:gd name="connsiteY18" fmla="*/ 5575454 h 6864350"/>
              <a:gd name="connsiteX19" fmla="*/ 161925 w 163199"/>
              <a:gd name="connsiteY19" fmla="*/ 5460639 h 6864350"/>
              <a:gd name="connsiteX20" fmla="*/ 161925 w 163199"/>
              <a:gd name="connsiteY20" fmla="*/ 5785908 h 6864350"/>
              <a:gd name="connsiteX21" fmla="*/ 161925 w 163199"/>
              <a:gd name="connsiteY21" fmla="*/ 6076590 h 6864350"/>
              <a:gd name="connsiteX22" fmla="*/ 161925 w 163199"/>
              <a:gd name="connsiteY22" fmla="*/ 6248399 h 6864350"/>
              <a:gd name="connsiteX23" fmla="*/ 161925 w 163199"/>
              <a:gd name="connsiteY23" fmla="*/ 6401859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99" h="6864350">
                <a:moveTo>
                  <a:pt x="1274" y="1089733"/>
                </a:moveTo>
                <a:lnTo>
                  <a:pt x="1274" y="781758"/>
                </a:lnTo>
                <a:lnTo>
                  <a:pt x="1274" y="615950"/>
                </a:lnTo>
                <a:lnTo>
                  <a:pt x="1274" y="473783"/>
                </a:lnTo>
                <a:lnTo>
                  <a:pt x="1274" y="165808"/>
                </a:lnTo>
                <a:lnTo>
                  <a:pt x="1274" y="0"/>
                </a:lnTo>
                <a:lnTo>
                  <a:pt x="163199" y="0"/>
                </a:lnTo>
                <a:lnTo>
                  <a:pt x="163199" y="165808"/>
                </a:lnTo>
                <a:lnTo>
                  <a:pt x="163199" y="473783"/>
                </a:lnTo>
                <a:lnTo>
                  <a:pt x="163199" y="501135"/>
                </a:lnTo>
                <a:lnTo>
                  <a:pt x="163199" y="666943"/>
                </a:lnTo>
                <a:lnTo>
                  <a:pt x="163199" y="974918"/>
                </a:lnTo>
                <a:close/>
                <a:moveTo>
                  <a:pt x="161925" y="6864350"/>
                </a:moveTo>
                <a:lnTo>
                  <a:pt x="0" y="6864350"/>
                </a:lnTo>
                <a:lnTo>
                  <a:pt x="0" y="6401859"/>
                </a:lnTo>
                <a:lnTo>
                  <a:pt x="0" y="6363214"/>
                </a:lnTo>
                <a:lnTo>
                  <a:pt x="0" y="6076590"/>
                </a:lnTo>
                <a:lnTo>
                  <a:pt x="0" y="5900723"/>
                </a:lnTo>
                <a:lnTo>
                  <a:pt x="0" y="5575454"/>
                </a:lnTo>
                <a:lnTo>
                  <a:pt x="161925" y="5460639"/>
                </a:lnTo>
                <a:lnTo>
                  <a:pt x="161925" y="5785908"/>
                </a:lnTo>
                <a:lnTo>
                  <a:pt x="161925" y="6076590"/>
                </a:lnTo>
                <a:lnTo>
                  <a:pt x="161925" y="6248399"/>
                </a:lnTo>
                <a:lnTo>
                  <a:pt x="161925" y="6401859"/>
                </a:lnTo>
                <a:close/>
              </a:path>
            </a:pathLst>
          </a:custGeom>
          <a:solidFill>
            <a:srgbClr val="ED1A3B"/>
          </a:solidFill>
          <a:ln w="9525">
            <a:noFill/>
            <a:round/>
            <a:headEnd/>
            <a:tailEnd/>
          </a:ln>
        </p:spPr>
        <p:txBody>
          <a:bodyPr wrap="square" lIns="91427" tIns="45714" rIns="91427" bIns="45714">
            <a:noAutofit/>
          </a:bodyPr>
          <a:lstStyle/>
          <a:p>
            <a:pPr algn="ctr">
              <a:defRPr/>
            </a:pPr>
            <a:endParaRPr lang="nb-NO" sz="3200" dirty="0"/>
          </a:p>
        </p:txBody>
      </p:sp>
      <p:sp>
        <p:nvSpPr>
          <p:cNvPr id="3" name="Subtitle 2"/>
          <p:cNvSpPr>
            <a:spLocks noGrp="1"/>
          </p:cNvSpPr>
          <p:nvPr>
            <p:ph type="subTitle" idx="1" hasCustomPrompt="1"/>
          </p:nvPr>
        </p:nvSpPr>
        <p:spPr bwMode="gray">
          <a:xfrm>
            <a:off x="431800" y="2109723"/>
            <a:ext cx="10800000" cy="276999"/>
          </a:xfrm>
          <a:prstGeom prst="rect">
            <a:avLst/>
          </a:prstGeom>
        </p:spPr>
        <p:txBody>
          <a:bodyPr wrap="square" lIns="0" tIns="0" rIns="0" bIns="0" anchor="t">
            <a:spAutoFit/>
          </a:bodyPr>
          <a:lstStyle>
            <a:lvl1pPr marL="0" indent="0" algn="l">
              <a:buNone/>
              <a:defRPr sz="1800" b="0" cap="all" baseline="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2" name="Title 1"/>
          <p:cNvSpPr>
            <a:spLocks noGrp="1"/>
          </p:cNvSpPr>
          <p:nvPr>
            <p:ph type="ctrTitle" hasCustomPrompt="1"/>
          </p:nvPr>
        </p:nvSpPr>
        <p:spPr bwMode="gray">
          <a:xfrm>
            <a:off x="431801" y="1663700"/>
            <a:ext cx="10798387" cy="393954"/>
          </a:xfrm>
          <a:prstGeom prst="rect">
            <a:avLst/>
          </a:prstGeom>
        </p:spPr>
        <p:txBody>
          <a:bodyPr wrap="square" lIns="0" tIns="0" rIns="0" bIns="0" anchor="t">
            <a:spAutoFit/>
          </a:bodyPr>
          <a:lstStyle>
            <a:lvl1pPr algn="l">
              <a:defRPr sz="3200" b="1">
                <a:solidFill>
                  <a:schemeClr val="bg1"/>
                </a:solidFill>
              </a:defRPr>
            </a:lvl1pPr>
          </a:lstStyle>
          <a:p>
            <a:r>
              <a:rPr lang="nb-NO" dirty="0"/>
              <a:t>Klikk for å legge til en tittel</a:t>
            </a:r>
          </a:p>
        </p:txBody>
      </p:sp>
      <p:sp>
        <p:nvSpPr>
          <p:cNvPr id="4" name="Date Placeholder 3"/>
          <p:cNvSpPr>
            <a:spLocks noGrp="1"/>
          </p:cNvSpPr>
          <p:nvPr>
            <p:ph type="dt" sz="half" idx="10"/>
          </p:nvPr>
        </p:nvSpPr>
        <p:spPr/>
        <p:txBody>
          <a:bodyPr/>
          <a:lstStyle/>
          <a:p>
            <a:endParaRPr lang="nb-NO" dirty="0"/>
          </a:p>
        </p:txBody>
      </p:sp>
      <p:sp>
        <p:nvSpPr>
          <p:cNvPr id="5" name="FLD_ClientNamePresentationTitle"/>
          <p:cNvSpPr>
            <a:spLocks noGrp="1"/>
          </p:cNvSpPr>
          <p:nvPr>
            <p:ph type="ftr" sz="quarter" idx="11"/>
          </p:nvPr>
        </p:nvSpPr>
        <p:spPr/>
        <p:txBody>
          <a:bodyPr/>
          <a:lstStyle>
            <a:lvl1pPr>
              <a:defRPr>
                <a:solidFill>
                  <a:schemeClr val="bg1"/>
                </a:solidFill>
              </a:defRPr>
            </a:lvl1pPr>
          </a:lstStyle>
          <a:p>
            <a:endParaRPr lang="nb-NO" dirty="0"/>
          </a:p>
        </p:txBody>
      </p:sp>
      <p:sp>
        <p:nvSpPr>
          <p:cNvPr id="12" name="Slide Number Placeholder 7"/>
          <p:cNvSpPr>
            <a:spLocks noGrp="1"/>
          </p:cNvSpPr>
          <p:nvPr>
            <p:ph type="sldNum" sz="quarter" idx="19"/>
          </p:nvPr>
        </p:nvSpPr>
        <p:spPr>
          <a:xfrm>
            <a:off x="0" y="6912000"/>
            <a:ext cx="0" cy="0"/>
          </a:xfrm>
        </p:spPr>
        <p:txBody>
          <a:bodyPr/>
          <a:lstStyle>
            <a:lvl1pPr>
              <a:defRPr sz="100">
                <a:noFill/>
              </a:defRPr>
            </a:lvl1pPr>
          </a:lstStyle>
          <a:p>
            <a:fld id="{9329B6BB-2231-443D-A106-476177BA91F4}" type="slidenum">
              <a:rPr lang="nb-NO" smtClean="0"/>
              <a:pPr/>
              <a:t>‹#›</a:t>
            </a:fld>
            <a:endParaRPr lang="nb-NO" dirty="0"/>
          </a:p>
        </p:txBody>
      </p:sp>
      <p:pic>
        <p:nvPicPr>
          <p:cNvPr id="10" name="Logo">
            <a:extLst>
              <a:ext uri="{FF2B5EF4-FFF2-40B4-BE49-F238E27FC236}">
                <a16:creationId xmlns:a16="http://schemas.microsoft.com/office/drawing/2014/main" id="{A4101B75-C554-472B-988C-7078D872A25D}"/>
              </a:ext>
            </a:extLst>
          </p:cNvPr>
          <p:cNvPicPr>
            <a:picLocks noChangeAspect="1"/>
          </p:cNvPicPr>
          <p:nvPr userDrawn="1"/>
        </p:nvPicPr>
        <p:blipFill>
          <a:blip r:embed="rId2"/>
          <a:srcRect/>
          <a:stretch/>
        </p:blipFill>
        <p:spPr>
          <a:xfrm>
            <a:off x="10779938" y="6076800"/>
            <a:ext cx="976123" cy="563640"/>
          </a:xfrm>
          <a:prstGeom prst="rect">
            <a:avLst/>
          </a:prstGeom>
        </p:spPr>
      </p:pic>
    </p:spTree>
    <p:extLst>
      <p:ext uri="{BB962C8B-B14F-4D97-AF65-F5344CB8AC3E}">
        <p14:creationId xmlns:p14="http://schemas.microsoft.com/office/powerpoint/2010/main" val="1391734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Dividerlysbilde">
    <p:bg>
      <p:bgPr>
        <a:solidFill>
          <a:schemeClr val="accent4"/>
        </a:solidFill>
        <a:effectLst/>
      </p:bgPr>
    </p:bg>
    <p:spTree>
      <p:nvGrpSpPr>
        <p:cNvPr id="1" name=""/>
        <p:cNvGrpSpPr/>
        <p:nvPr/>
      </p:nvGrpSpPr>
      <p:grpSpPr>
        <a:xfrm>
          <a:off x="0" y="0"/>
          <a:ext cx="0" cy="0"/>
          <a:chOff x="0" y="0"/>
          <a:chExt cx="0" cy="0"/>
        </a:xfrm>
      </p:grpSpPr>
      <p:sp>
        <p:nvSpPr>
          <p:cNvPr id="22" name="Background colo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Markers"/>
          <p:cNvSpPr>
            <a:spLocks noChangeAspect="1"/>
          </p:cNvSpPr>
          <p:nvPr userDrawn="1"/>
        </p:nvSpPr>
        <p:spPr bwMode="gray">
          <a:xfrm rot="10800000">
            <a:off x="685274" y="1"/>
            <a:ext cx="163199" cy="6864350"/>
          </a:xfrm>
          <a:custGeom>
            <a:avLst/>
            <a:gdLst>
              <a:gd name="connsiteX0" fmla="*/ 1274 w 163199"/>
              <a:gd name="connsiteY0" fmla="*/ 1089733 h 6864350"/>
              <a:gd name="connsiteX1" fmla="*/ 1274 w 163199"/>
              <a:gd name="connsiteY1" fmla="*/ 781758 h 6864350"/>
              <a:gd name="connsiteX2" fmla="*/ 1274 w 163199"/>
              <a:gd name="connsiteY2" fmla="*/ 615950 h 6864350"/>
              <a:gd name="connsiteX3" fmla="*/ 1274 w 163199"/>
              <a:gd name="connsiteY3" fmla="*/ 473783 h 6864350"/>
              <a:gd name="connsiteX4" fmla="*/ 1274 w 163199"/>
              <a:gd name="connsiteY4" fmla="*/ 165808 h 6864350"/>
              <a:gd name="connsiteX5" fmla="*/ 1274 w 163199"/>
              <a:gd name="connsiteY5" fmla="*/ 0 h 6864350"/>
              <a:gd name="connsiteX6" fmla="*/ 163199 w 163199"/>
              <a:gd name="connsiteY6" fmla="*/ 0 h 6864350"/>
              <a:gd name="connsiteX7" fmla="*/ 163199 w 163199"/>
              <a:gd name="connsiteY7" fmla="*/ 165808 h 6864350"/>
              <a:gd name="connsiteX8" fmla="*/ 163199 w 163199"/>
              <a:gd name="connsiteY8" fmla="*/ 473783 h 6864350"/>
              <a:gd name="connsiteX9" fmla="*/ 163199 w 163199"/>
              <a:gd name="connsiteY9" fmla="*/ 501135 h 6864350"/>
              <a:gd name="connsiteX10" fmla="*/ 163199 w 163199"/>
              <a:gd name="connsiteY10" fmla="*/ 666943 h 6864350"/>
              <a:gd name="connsiteX11" fmla="*/ 163199 w 163199"/>
              <a:gd name="connsiteY11" fmla="*/ 974918 h 6864350"/>
              <a:gd name="connsiteX12" fmla="*/ 161925 w 163199"/>
              <a:gd name="connsiteY12" fmla="*/ 6864350 h 6864350"/>
              <a:gd name="connsiteX13" fmla="*/ 0 w 163199"/>
              <a:gd name="connsiteY13" fmla="*/ 6864350 h 6864350"/>
              <a:gd name="connsiteX14" fmla="*/ 0 w 163199"/>
              <a:gd name="connsiteY14" fmla="*/ 6401859 h 6864350"/>
              <a:gd name="connsiteX15" fmla="*/ 0 w 163199"/>
              <a:gd name="connsiteY15" fmla="*/ 6363214 h 6864350"/>
              <a:gd name="connsiteX16" fmla="*/ 0 w 163199"/>
              <a:gd name="connsiteY16" fmla="*/ 6076590 h 6864350"/>
              <a:gd name="connsiteX17" fmla="*/ 0 w 163199"/>
              <a:gd name="connsiteY17" fmla="*/ 5900723 h 6864350"/>
              <a:gd name="connsiteX18" fmla="*/ 0 w 163199"/>
              <a:gd name="connsiteY18" fmla="*/ 5575454 h 6864350"/>
              <a:gd name="connsiteX19" fmla="*/ 161925 w 163199"/>
              <a:gd name="connsiteY19" fmla="*/ 5460639 h 6864350"/>
              <a:gd name="connsiteX20" fmla="*/ 161925 w 163199"/>
              <a:gd name="connsiteY20" fmla="*/ 5785908 h 6864350"/>
              <a:gd name="connsiteX21" fmla="*/ 161925 w 163199"/>
              <a:gd name="connsiteY21" fmla="*/ 6076590 h 6864350"/>
              <a:gd name="connsiteX22" fmla="*/ 161925 w 163199"/>
              <a:gd name="connsiteY22" fmla="*/ 6248399 h 6864350"/>
              <a:gd name="connsiteX23" fmla="*/ 161925 w 163199"/>
              <a:gd name="connsiteY23" fmla="*/ 6401859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99" h="6864350">
                <a:moveTo>
                  <a:pt x="1274" y="1089733"/>
                </a:moveTo>
                <a:lnTo>
                  <a:pt x="1274" y="781758"/>
                </a:lnTo>
                <a:lnTo>
                  <a:pt x="1274" y="615950"/>
                </a:lnTo>
                <a:lnTo>
                  <a:pt x="1274" y="473783"/>
                </a:lnTo>
                <a:lnTo>
                  <a:pt x="1274" y="165808"/>
                </a:lnTo>
                <a:lnTo>
                  <a:pt x="1274" y="0"/>
                </a:lnTo>
                <a:lnTo>
                  <a:pt x="163199" y="0"/>
                </a:lnTo>
                <a:lnTo>
                  <a:pt x="163199" y="165808"/>
                </a:lnTo>
                <a:lnTo>
                  <a:pt x="163199" y="473783"/>
                </a:lnTo>
                <a:lnTo>
                  <a:pt x="163199" y="501135"/>
                </a:lnTo>
                <a:lnTo>
                  <a:pt x="163199" y="666943"/>
                </a:lnTo>
                <a:lnTo>
                  <a:pt x="163199" y="974918"/>
                </a:lnTo>
                <a:close/>
                <a:moveTo>
                  <a:pt x="161925" y="6864350"/>
                </a:moveTo>
                <a:lnTo>
                  <a:pt x="0" y="6864350"/>
                </a:lnTo>
                <a:lnTo>
                  <a:pt x="0" y="6401859"/>
                </a:lnTo>
                <a:lnTo>
                  <a:pt x="0" y="6363214"/>
                </a:lnTo>
                <a:lnTo>
                  <a:pt x="0" y="6076590"/>
                </a:lnTo>
                <a:lnTo>
                  <a:pt x="0" y="5900723"/>
                </a:lnTo>
                <a:lnTo>
                  <a:pt x="0" y="5575454"/>
                </a:lnTo>
                <a:lnTo>
                  <a:pt x="161925" y="5460639"/>
                </a:lnTo>
                <a:lnTo>
                  <a:pt x="161925" y="5785908"/>
                </a:lnTo>
                <a:lnTo>
                  <a:pt x="161925" y="6076590"/>
                </a:lnTo>
                <a:lnTo>
                  <a:pt x="161925" y="6248399"/>
                </a:lnTo>
                <a:lnTo>
                  <a:pt x="161925" y="6401859"/>
                </a:lnTo>
                <a:close/>
              </a:path>
            </a:pathLst>
          </a:custGeom>
          <a:solidFill>
            <a:srgbClr val="ED1A3B"/>
          </a:solidFill>
          <a:ln w="9525">
            <a:noFill/>
            <a:round/>
            <a:headEnd/>
            <a:tailEnd/>
          </a:ln>
        </p:spPr>
        <p:txBody>
          <a:bodyPr wrap="square" lIns="91427" tIns="45714" rIns="91427" bIns="45714">
            <a:noAutofit/>
          </a:bodyPr>
          <a:lstStyle/>
          <a:p>
            <a:pPr algn="ctr">
              <a:defRPr/>
            </a:pPr>
            <a:endParaRPr lang="nb-NO" sz="3200" dirty="0"/>
          </a:p>
        </p:txBody>
      </p:sp>
      <p:sp>
        <p:nvSpPr>
          <p:cNvPr id="3" name="Subtitle 2"/>
          <p:cNvSpPr>
            <a:spLocks noGrp="1"/>
          </p:cNvSpPr>
          <p:nvPr>
            <p:ph type="subTitle" idx="1" hasCustomPrompt="1"/>
          </p:nvPr>
        </p:nvSpPr>
        <p:spPr bwMode="gray">
          <a:xfrm>
            <a:off x="431800" y="2109723"/>
            <a:ext cx="10800000" cy="276999"/>
          </a:xfrm>
          <a:prstGeom prst="rect">
            <a:avLst/>
          </a:prstGeom>
        </p:spPr>
        <p:txBody>
          <a:bodyPr wrap="square" lIns="0" tIns="0" rIns="0" bIns="0" anchor="t">
            <a:spAutoFit/>
          </a:bodyPr>
          <a:lstStyle>
            <a:lvl1pPr marL="0" indent="0" algn="l">
              <a:buNone/>
              <a:defRPr sz="1800" b="0" cap="all" baseline="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2" name="Title 1"/>
          <p:cNvSpPr>
            <a:spLocks noGrp="1"/>
          </p:cNvSpPr>
          <p:nvPr>
            <p:ph type="ctrTitle" hasCustomPrompt="1"/>
          </p:nvPr>
        </p:nvSpPr>
        <p:spPr bwMode="gray">
          <a:xfrm>
            <a:off x="431801" y="1663700"/>
            <a:ext cx="10798387" cy="393954"/>
          </a:xfrm>
          <a:prstGeom prst="rect">
            <a:avLst/>
          </a:prstGeom>
        </p:spPr>
        <p:txBody>
          <a:bodyPr wrap="square" lIns="0" tIns="0" rIns="0" bIns="0" anchor="t">
            <a:spAutoFit/>
          </a:bodyPr>
          <a:lstStyle>
            <a:lvl1pPr algn="l">
              <a:defRPr sz="3200" b="1">
                <a:solidFill>
                  <a:schemeClr val="bg1"/>
                </a:solidFill>
              </a:defRPr>
            </a:lvl1pPr>
          </a:lstStyle>
          <a:p>
            <a:r>
              <a:rPr lang="nb-NO" dirty="0"/>
              <a:t>Klikk for å legge til en tittel</a:t>
            </a:r>
          </a:p>
        </p:txBody>
      </p:sp>
      <p:sp>
        <p:nvSpPr>
          <p:cNvPr id="4" name="Date Placeholder 3"/>
          <p:cNvSpPr>
            <a:spLocks noGrp="1"/>
          </p:cNvSpPr>
          <p:nvPr>
            <p:ph type="dt" sz="half" idx="10"/>
          </p:nvPr>
        </p:nvSpPr>
        <p:spPr/>
        <p:txBody>
          <a:bodyPr/>
          <a:lstStyle/>
          <a:p>
            <a:endParaRPr lang="nb-NO" dirty="0"/>
          </a:p>
        </p:txBody>
      </p:sp>
      <p:sp>
        <p:nvSpPr>
          <p:cNvPr id="5" name="FLD_ClientNamePresentationTitle"/>
          <p:cNvSpPr>
            <a:spLocks noGrp="1"/>
          </p:cNvSpPr>
          <p:nvPr>
            <p:ph type="ftr" sz="quarter" idx="11"/>
          </p:nvPr>
        </p:nvSpPr>
        <p:spPr/>
        <p:txBody>
          <a:bodyPr/>
          <a:lstStyle>
            <a:lvl1pPr>
              <a:defRPr>
                <a:solidFill>
                  <a:schemeClr val="bg1"/>
                </a:solidFill>
              </a:defRPr>
            </a:lvl1pPr>
          </a:lstStyle>
          <a:p>
            <a:endParaRPr lang="nb-NO" dirty="0"/>
          </a:p>
        </p:txBody>
      </p:sp>
      <p:sp>
        <p:nvSpPr>
          <p:cNvPr id="12" name="Slide Number Placeholder 7"/>
          <p:cNvSpPr>
            <a:spLocks noGrp="1"/>
          </p:cNvSpPr>
          <p:nvPr>
            <p:ph type="sldNum" sz="quarter" idx="19"/>
          </p:nvPr>
        </p:nvSpPr>
        <p:spPr>
          <a:xfrm>
            <a:off x="0" y="6912000"/>
            <a:ext cx="0" cy="0"/>
          </a:xfrm>
        </p:spPr>
        <p:txBody>
          <a:bodyPr/>
          <a:lstStyle>
            <a:lvl1pPr>
              <a:defRPr sz="100">
                <a:noFill/>
              </a:defRPr>
            </a:lvl1pPr>
          </a:lstStyle>
          <a:p>
            <a:fld id="{9329B6BB-2231-443D-A106-476177BA91F4}" type="slidenum">
              <a:rPr lang="nb-NO" smtClean="0"/>
              <a:pPr/>
              <a:t>‹#›</a:t>
            </a:fld>
            <a:endParaRPr lang="nb-NO" dirty="0"/>
          </a:p>
        </p:txBody>
      </p:sp>
      <p:pic>
        <p:nvPicPr>
          <p:cNvPr id="10" name="Logo">
            <a:extLst>
              <a:ext uri="{FF2B5EF4-FFF2-40B4-BE49-F238E27FC236}">
                <a16:creationId xmlns:a16="http://schemas.microsoft.com/office/drawing/2014/main" id="{641CCD6D-650F-49D0-BA25-969BB5E88802}"/>
              </a:ext>
            </a:extLst>
          </p:cNvPr>
          <p:cNvPicPr>
            <a:picLocks noChangeAspect="1"/>
          </p:cNvPicPr>
          <p:nvPr userDrawn="1"/>
        </p:nvPicPr>
        <p:blipFill>
          <a:blip r:embed="rId2"/>
          <a:srcRect/>
          <a:stretch/>
        </p:blipFill>
        <p:spPr>
          <a:xfrm>
            <a:off x="10779938" y="6076800"/>
            <a:ext cx="976123" cy="563640"/>
          </a:xfrm>
          <a:prstGeom prst="rect">
            <a:avLst/>
          </a:prstGeom>
        </p:spPr>
      </p:pic>
    </p:spTree>
    <p:extLst>
      <p:ext uri="{BB962C8B-B14F-4D97-AF65-F5344CB8AC3E}">
        <p14:creationId xmlns:p14="http://schemas.microsoft.com/office/powerpoint/2010/main" val="2325826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og tekstfelt. 1 spalte">
    <p:bg bwMode="gray">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134E2B-56D6-4554-B4FD-76E3FAA6B9E8}"/>
              </a:ext>
            </a:extLst>
          </p:cNvPr>
          <p:cNvSpPr>
            <a:spLocks noGrp="1"/>
          </p:cNvSpPr>
          <p:nvPr>
            <p:ph type="title" hasCustomPrompt="1"/>
          </p:nvPr>
        </p:nvSpPr>
        <p:spPr/>
        <p:txBody>
          <a:bodyPr/>
          <a:lstStyle>
            <a:lvl1pPr>
              <a:defRPr/>
            </a:lvl1pPr>
          </a:lstStyle>
          <a:p>
            <a:r>
              <a:rPr lang="nb-NO" dirty="0"/>
              <a:t>Klikk for å legge til en tittel</a:t>
            </a:r>
          </a:p>
        </p:txBody>
      </p:sp>
      <p:sp>
        <p:nvSpPr>
          <p:cNvPr id="5" name="Subtitle 2"/>
          <p:cNvSpPr>
            <a:spLocks noGrp="1"/>
          </p:cNvSpPr>
          <p:nvPr>
            <p:ph type="subTitle" idx="1" hasCustomPrompt="1"/>
          </p:nvPr>
        </p:nvSpPr>
        <p:spPr bwMode="gray">
          <a:xfrm>
            <a:off x="431799" y="1429410"/>
            <a:ext cx="11325600" cy="221599"/>
          </a:xfrm>
          <a:prstGeom prst="rect">
            <a:avLst/>
          </a:prstGeom>
        </p:spPr>
        <p:txBody>
          <a:bodyPr wrap="square" lIns="0" tIns="0" rIns="0" bIns="0" anchor="t">
            <a:no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8" name="Content Placeholder 7"/>
          <p:cNvSpPr>
            <a:spLocks noGrp="1"/>
          </p:cNvSpPr>
          <p:nvPr>
            <p:ph sz="quarter" idx="16" hasCustomPrompt="1"/>
          </p:nvPr>
        </p:nvSpPr>
        <p:spPr>
          <a:xfrm>
            <a:off x="431805" y="1836000"/>
            <a:ext cx="11325600" cy="4003300"/>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3" name="Date Placeholder 2"/>
          <p:cNvSpPr>
            <a:spLocks noGrp="1"/>
          </p:cNvSpPr>
          <p:nvPr>
            <p:ph type="dt" sz="half" idx="14"/>
          </p:nvPr>
        </p:nvSpPr>
        <p:spPr/>
        <p:txBody>
          <a:bodyPr/>
          <a:lstStyle/>
          <a:p>
            <a:endParaRPr lang="nb-NO" dirty="0"/>
          </a:p>
        </p:txBody>
      </p:sp>
      <p:sp>
        <p:nvSpPr>
          <p:cNvPr id="4" name="FLD_ClientNamePresentationTitle"/>
          <p:cNvSpPr>
            <a:spLocks noGrp="1"/>
          </p:cNvSpPr>
          <p:nvPr>
            <p:ph type="ftr" sz="quarter" idx="15"/>
          </p:nvPr>
        </p:nvSpPr>
        <p:spPr/>
        <p:txBody>
          <a:bodyPr/>
          <a:lstStyle/>
          <a:p>
            <a:endParaRPr lang="nb-NO" dirty="0"/>
          </a:p>
        </p:txBody>
      </p:sp>
      <p:sp>
        <p:nvSpPr>
          <p:cNvPr id="10" name="Slide Number Placeholder 7"/>
          <p:cNvSpPr>
            <a:spLocks noGrp="1"/>
          </p:cNvSpPr>
          <p:nvPr>
            <p:ph type="sldNum" sz="quarter" idx="19"/>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648263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tekstfelt. (2 innholdsdel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5AECD3-5BCF-473C-8BAB-C48DDDF20F87}"/>
              </a:ext>
            </a:extLst>
          </p:cNvPr>
          <p:cNvSpPr>
            <a:spLocks noGrp="1"/>
          </p:cNvSpPr>
          <p:nvPr>
            <p:ph type="title" hasCustomPrompt="1"/>
          </p:nvPr>
        </p:nvSpPr>
        <p:spPr/>
        <p:txBody>
          <a:bodyPr/>
          <a:lstStyle>
            <a:lvl1pPr>
              <a:defRPr/>
            </a:lvl1pPr>
          </a:lstStyle>
          <a:p>
            <a:r>
              <a:rPr lang="nb-NO" dirty="0"/>
              <a:t>Klikk for å legge til en tittel</a:t>
            </a:r>
          </a:p>
        </p:txBody>
      </p:sp>
      <p:sp>
        <p:nvSpPr>
          <p:cNvPr id="10"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no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8" name="Content Placeholder 7"/>
          <p:cNvSpPr>
            <a:spLocks noGrp="1"/>
          </p:cNvSpPr>
          <p:nvPr>
            <p:ph sz="quarter" idx="18" hasCustomPrompt="1"/>
          </p:nvPr>
        </p:nvSpPr>
        <p:spPr>
          <a:xfrm>
            <a:off x="431804" y="1835149"/>
            <a:ext cx="5489572" cy="4001713"/>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11" name="Content Placeholder 10"/>
          <p:cNvSpPr>
            <a:spLocks noGrp="1"/>
          </p:cNvSpPr>
          <p:nvPr>
            <p:ph sz="quarter" idx="19" hasCustomPrompt="1"/>
          </p:nvPr>
        </p:nvSpPr>
        <p:spPr>
          <a:xfrm>
            <a:off x="6267450" y="1835150"/>
            <a:ext cx="5491164" cy="4001713"/>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6" name="Date Placeholder 5"/>
          <p:cNvSpPr>
            <a:spLocks noGrp="1"/>
          </p:cNvSpPr>
          <p:nvPr>
            <p:ph type="dt" sz="half" idx="20"/>
          </p:nvPr>
        </p:nvSpPr>
        <p:spPr/>
        <p:txBody>
          <a:bodyPr/>
          <a:lstStyle/>
          <a:p>
            <a:endParaRPr lang="nb-NO" dirty="0"/>
          </a:p>
        </p:txBody>
      </p:sp>
      <p:sp>
        <p:nvSpPr>
          <p:cNvPr id="7" name="FLD_ClientNamePresentationTitle"/>
          <p:cNvSpPr>
            <a:spLocks noGrp="1"/>
          </p:cNvSpPr>
          <p:nvPr>
            <p:ph type="ftr" sz="quarter" idx="21"/>
          </p:nvPr>
        </p:nvSpPr>
        <p:spPr/>
        <p:txBody>
          <a:bodyPr/>
          <a:lstStyle/>
          <a:p>
            <a:endParaRPr lang="nb-NO" dirty="0"/>
          </a:p>
        </p:txBody>
      </p:sp>
      <p:sp>
        <p:nvSpPr>
          <p:cNvPr id="12" name="Slide Number Placeholder 7"/>
          <p:cNvSpPr>
            <a:spLocks noGrp="1"/>
          </p:cNvSpPr>
          <p:nvPr>
            <p:ph type="sldNum" sz="quarter" idx="22"/>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92120649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tekstfelt. (3 innholdsdel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447695-06AF-4660-8E6F-9C09E03387D1}"/>
              </a:ext>
            </a:extLst>
          </p:cNvPr>
          <p:cNvSpPr>
            <a:spLocks noGrp="1"/>
          </p:cNvSpPr>
          <p:nvPr>
            <p:ph type="title" hasCustomPrompt="1"/>
          </p:nvPr>
        </p:nvSpPr>
        <p:spPr/>
        <p:txBody>
          <a:bodyPr/>
          <a:lstStyle>
            <a:lvl1pPr>
              <a:defRPr/>
            </a:lvl1pPr>
          </a:lstStyle>
          <a:p>
            <a:r>
              <a:rPr lang="nb-NO" dirty="0"/>
              <a:t>Klikk for å legge til en tittel</a:t>
            </a:r>
          </a:p>
        </p:txBody>
      </p:sp>
      <p:sp>
        <p:nvSpPr>
          <p:cNvPr id="8"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10" name="Content Placeholder 9"/>
          <p:cNvSpPr>
            <a:spLocks noGrp="1"/>
          </p:cNvSpPr>
          <p:nvPr>
            <p:ph sz="quarter" idx="19" hasCustomPrompt="1"/>
          </p:nvPr>
        </p:nvSpPr>
        <p:spPr>
          <a:xfrm>
            <a:off x="431803" y="1835151"/>
            <a:ext cx="3549600" cy="4002616"/>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12" name="Content Placeholder 11"/>
          <p:cNvSpPr>
            <a:spLocks noGrp="1"/>
          </p:cNvSpPr>
          <p:nvPr>
            <p:ph sz="quarter" idx="20" hasCustomPrompt="1"/>
          </p:nvPr>
        </p:nvSpPr>
        <p:spPr>
          <a:xfrm>
            <a:off x="4320000" y="1835150"/>
            <a:ext cx="3549600" cy="4002617"/>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14" name="Content Placeholder 13"/>
          <p:cNvSpPr>
            <a:spLocks noGrp="1"/>
          </p:cNvSpPr>
          <p:nvPr>
            <p:ph sz="quarter" idx="21" hasCustomPrompt="1"/>
          </p:nvPr>
        </p:nvSpPr>
        <p:spPr>
          <a:xfrm>
            <a:off x="8208000" y="1836000"/>
            <a:ext cx="3549600" cy="4004204"/>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3" name="Date Placeholder 2"/>
          <p:cNvSpPr>
            <a:spLocks noGrp="1"/>
          </p:cNvSpPr>
          <p:nvPr>
            <p:ph type="dt" sz="half" idx="17"/>
          </p:nvPr>
        </p:nvSpPr>
        <p:spPr/>
        <p:txBody>
          <a:bodyPr/>
          <a:lstStyle/>
          <a:p>
            <a:endParaRPr lang="nb-NO" dirty="0"/>
          </a:p>
        </p:txBody>
      </p:sp>
      <p:sp>
        <p:nvSpPr>
          <p:cNvPr id="5" name="FLD_ClientNamePresentationTitle"/>
          <p:cNvSpPr>
            <a:spLocks noGrp="1"/>
          </p:cNvSpPr>
          <p:nvPr>
            <p:ph type="ftr" sz="quarter" idx="18"/>
          </p:nvPr>
        </p:nvSpPr>
        <p:spPr/>
        <p:txBody>
          <a:bodyPr/>
          <a:lstStyle/>
          <a:p>
            <a:endParaRPr lang="nb-NO" dirty="0"/>
          </a:p>
        </p:txBody>
      </p:sp>
      <p:sp>
        <p:nvSpPr>
          <p:cNvPr id="11" name="Slide Number Placeholder 7"/>
          <p:cNvSpPr>
            <a:spLocks noGrp="1"/>
          </p:cNvSpPr>
          <p:nvPr>
            <p:ph type="sldNum" sz="quarter" idx="22"/>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3316781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F33599-0A69-4FD9-B7DE-E6D2A38B7527}"/>
              </a:ext>
            </a:extLst>
          </p:cNvPr>
          <p:cNvSpPr>
            <a:spLocks noGrp="1"/>
          </p:cNvSpPr>
          <p:nvPr>
            <p:ph type="title" hasCustomPrompt="1"/>
          </p:nvPr>
        </p:nvSpPr>
        <p:spPr/>
        <p:txBody>
          <a:bodyPr/>
          <a:lstStyle>
            <a:lvl1pPr>
              <a:defRPr/>
            </a:lvl1pPr>
          </a:lstStyle>
          <a:p>
            <a:r>
              <a:rPr lang="nb-NO" dirty="0"/>
              <a:t>Klikk for å legge til en tittel</a:t>
            </a:r>
          </a:p>
        </p:txBody>
      </p:sp>
      <p:sp>
        <p:nvSpPr>
          <p:cNvPr id="4"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3" name="Date Placeholder 2"/>
          <p:cNvSpPr>
            <a:spLocks noGrp="1"/>
          </p:cNvSpPr>
          <p:nvPr>
            <p:ph type="dt" sz="half" idx="10"/>
          </p:nvPr>
        </p:nvSpPr>
        <p:spPr/>
        <p:txBody>
          <a:bodyPr/>
          <a:lstStyle/>
          <a:p>
            <a:endParaRPr lang="nb-NO" dirty="0"/>
          </a:p>
        </p:txBody>
      </p:sp>
      <p:sp>
        <p:nvSpPr>
          <p:cNvPr id="5" name="FLD_ClientNamePresentationTitle"/>
          <p:cNvSpPr>
            <a:spLocks noGrp="1"/>
          </p:cNvSpPr>
          <p:nvPr>
            <p:ph type="ftr" sz="quarter" idx="11"/>
          </p:nvPr>
        </p:nvSpPr>
        <p:spPr/>
        <p:txBody>
          <a:bodyPr/>
          <a:lstStyle/>
          <a:p>
            <a:endParaRPr lang="nb-NO" dirty="0"/>
          </a:p>
        </p:txBody>
      </p:sp>
      <p:sp>
        <p:nvSpPr>
          <p:cNvPr id="7" name="Slide Number Placeholder 7"/>
          <p:cNvSpPr>
            <a:spLocks noGrp="1"/>
          </p:cNvSpPr>
          <p:nvPr>
            <p:ph type="sldNum" sz="quarter" idx="19"/>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3666978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b-NO" dirty="0"/>
          </a:p>
        </p:txBody>
      </p:sp>
      <p:sp>
        <p:nvSpPr>
          <p:cNvPr id="3" name="FLD_ClientNamePresentationTitle"/>
          <p:cNvSpPr>
            <a:spLocks noGrp="1"/>
          </p:cNvSpPr>
          <p:nvPr>
            <p:ph type="ftr" sz="quarter" idx="11"/>
          </p:nvPr>
        </p:nvSpPr>
        <p:spPr/>
        <p:txBody>
          <a:bodyPr/>
          <a:lstStyle/>
          <a:p>
            <a:endParaRPr lang="nb-NO" dirty="0"/>
          </a:p>
        </p:txBody>
      </p:sp>
      <p:sp>
        <p:nvSpPr>
          <p:cNvPr id="5" name="Slide Number Placeholder 7"/>
          <p:cNvSpPr>
            <a:spLocks noGrp="1"/>
          </p:cNvSpPr>
          <p:nvPr>
            <p:ph type="sldNum" sz="quarter" idx="19"/>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3615471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 og tekst. Bilde H (2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B68331-7C7B-4041-B279-362B73DF22F2}"/>
              </a:ext>
            </a:extLst>
          </p:cNvPr>
          <p:cNvSpPr>
            <a:spLocks noGrp="1"/>
          </p:cNvSpPr>
          <p:nvPr>
            <p:ph type="title" hasCustomPrompt="1"/>
          </p:nvPr>
        </p:nvSpPr>
        <p:spPr/>
        <p:txBody>
          <a:bodyPr/>
          <a:lstStyle>
            <a:lvl1pPr>
              <a:defRPr/>
            </a:lvl1pPr>
          </a:lstStyle>
          <a:p>
            <a:r>
              <a:rPr lang="nb-NO" dirty="0"/>
              <a:t>Klikk for å legge til en tittel</a:t>
            </a:r>
          </a:p>
        </p:txBody>
      </p:sp>
      <p:sp>
        <p:nvSpPr>
          <p:cNvPr id="6"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11" name="Picture Placeholder 10"/>
          <p:cNvSpPr>
            <a:spLocks noGrp="1"/>
          </p:cNvSpPr>
          <p:nvPr>
            <p:ph type="pic" sz="quarter" idx="16" hasCustomPrompt="1"/>
          </p:nvPr>
        </p:nvSpPr>
        <p:spPr>
          <a:xfrm>
            <a:off x="8208000" y="1835151"/>
            <a:ext cx="3549649" cy="4008967"/>
          </a:xfrm>
          <a:prstGeom prst="rect">
            <a:avLst/>
          </a:prstGeom>
          <a:solidFill>
            <a:schemeClr val="bg1">
              <a:lumMod val="95000"/>
            </a:schemeClr>
          </a:solidFill>
        </p:spPr>
        <p:txBody>
          <a:bodyPr bIns="648000" anchor="ctr" anchorCtr="0"/>
          <a:lstStyle>
            <a:lvl1pPr marL="0" indent="0" algn="ctr">
              <a:buNone/>
              <a:defRPr sz="1800"/>
            </a:lvl1pPr>
          </a:lstStyle>
          <a:p>
            <a:r>
              <a:rPr lang="nb-NO" dirty="0"/>
              <a:t>BILDE</a:t>
            </a:r>
          </a:p>
        </p:txBody>
      </p:sp>
      <p:sp>
        <p:nvSpPr>
          <p:cNvPr id="4" name="Content Placeholder 3"/>
          <p:cNvSpPr>
            <a:spLocks noGrp="1"/>
          </p:cNvSpPr>
          <p:nvPr>
            <p:ph sz="quarter" idx="20" hasCustomPrompt="1"/>
          </p:nvPr>
        </p:nvSpPr>
        <p:spPr>
          <a:xfrm>
            <a:off x="431797" y="1836000"/>
            <a:ext cx="7452786" cy="4003200"/>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7" name="Date Placeholder 6"/>
          <p:cNvSpPr>
            <a:spLocks noGrp="1"/>
          </p:cNvSpPr>
          <p:nvPr>
            <p:ph type="dt" sz="half" idx="18"/>
          </p:nvPr>
        </p:nvSpPr>
        <p:spPr/>
        <p:txBody>
          <a:bodyPr/>
          <a:lstStyle/>
          <a:p>
            <a:endParaRPr lang="nb-NO" dirty="0"/>
          </a:p>
        </p:txBody>
      </p:sp>
      <p:sp>
        <p:nvSpPr>
          <p:cNvPr id="8" name="FLD_ClientNamePresentationTitle"/>
          <p:cNvSpPr>
            <a:spLocks noGrp="1"/>
          </p:cNvSpPr>
          <p:nvPr>
            <p:ph type="ftr" sz="quarter" idx="19"/>
          </p:nvPr>
        </p:nvSpPr>
        <p:spPr/>
        <p:txBody>
          <a:bodyPr/>
          <a:lstStyle/>
          <a:p>
            <a:endParaRPr lang="nb-NO" dirty="0"/>
          </a:p>
        </p:txBody>
      </p:sp>
      <p:sp>
        <p:nvSpPr>
          <p:cNvPr id="9" name="Slide Number Placeholder 7"/>
          <p:cNvSpPr>
            <a:spLocks noGrp="1"/>
          </p:cNvSpPr>
          <p:nvPr>
            <p:ph type="sldNum" sz="quarter" idx="21"/>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66021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23637A-10AC-40F7-9199-30DAAB9BF619}"/>
              </a:ext>
            </a:extLst>
          </p:cNvPr>
          <p:cNvSpPr>
            <a:spLocks noGrp="1"/>
          </p:cNvSpPr>
          <p:nvPr>
            <p:ph type="title"/>
          </p:nvPr>
        </p:nvSpPr>
        <p:spPr>
          <a:xfrm>
            <a:off x="831850" y="1709738"/>
            <a:ext cx="10515600" cy="2852737"/>
          </a:xfrm>
        </p:spPr>
        <p:txBody>
          <a:bodyPr anchor="b">
            <a:normAutofit/>
          </a:bodyPr>
          <a:lstStyle>
            <a:lvl1pPr>
              <a:defRPr sz="5000"/>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75EBB8B-8A6A-40DD-A130-FEFC2B5C7B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785C32D-4A62-453D-B65E-5B75C9F9E680}"/>
              </a:ext>
            </a:extLst>
          </p:cNvPr>
          <p:cNvSpPr>
            <a:spLocks noGrp="1"/>
          </p:cNvSpPr>
          <p:nvPr>
            <p:ph type="dt" sz="half" idx="10"/>
          </p:nvPr>
        </p:nvSpPr>
        <p:spPr/>
        <p:txBody>
          <a:bodyPr/>
          <a:lstStyle/>
          <a:p>
            <a:fld id="{7A492E36-F3CF-473B-A139-AFF94B0A4654}" type="datetimeFigureOut">
              <a:rPr lang="nb-NO" smtClean="0"/>
              <a:t>02.02.2022</a:t>
            </a:fld>
            <a:endParaRPr lang="nb-NO"/>
          </a:p>
        </p:txBody>
      </p:sp>
      <p:sp>
        <p:nvSpPr>
          <p:cNvPr id="5" name="Plassholder for bunntekst 4">
            <a:extLst>
              <a:ext uri="{FF2B5EF4-FFF2-40B4-BE49-F238E27FC236}">
                <a16:creationId xmlns:a16="http://schemas.microsoft.com/office/drawing/2014/main" id="{910CF432-E9C9-4A2E-93DE-ECA0EE36EB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BF93D03-F6E5-46A3-9ECB-73B62859AD7F}"/>
              </a:ext>
            </a:extLst>
          </p:cNvPr>
          <p:cNvSpPr>
            <a:spLocks noGrp="1"/>
          </p:cNvSpPr>
          <p:nvPr>
            <p:ph type="sldNum" sz="quarter" idx="12"/>
          </p:nvPr>
        </p:nvSpPr>
        <p:spPr/>
        <p:txBody>
          <a:bodyPr/>
          <a:lstStyle/>
          <a:p>
            <a:fld id="{1BB5C883-B71C-4E33-8831-A0E6FFEEC190}" type="slidenum">
              <a:rPr lang="nb-NO" smtClean="0"/>
              <a:t>‹#›</a:t>
            </a:fld>
            <a:endParaRPr lang="nb-NO"/>
          </a:p>
        </p:txBody>
      </p:sp>
    </p:spTree>
    <p:extLst>
      <p:ext uri="{BB962C8B-B14F-4D97-AF65-F5344CB8AC3E}">
        <p14:creationId xmlns:p14="http://schemas.microsoft.com/office/powerpoint/2010/main" val="2404703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og tekst. Bilde H (5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p:txBody>
          <a:bodyPr/>
          <a:lstStyle>
            <a:lvl1pPr>
              <a:defRPr/>
            </a:lvl1pPr>
          </a:lstStyle>
          <a:p>
            <a:r>
              <a:rPr lang="nb-NO" dirty="0"/>
              <a:t>Klikk for å legge til en tittel</a:t>
            </a:r>
          </a:p>
        </p:txBody>
      </p:sp>
      <p:sp>
        <p:nvSpPr>
          <p:cNvPr id="6"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9" name="Content Placeholder 3"/>
          <p:cNvSpPr>
            <a:spLocks noGrp="1"/>
          </p:cNvSpPr>
          <p:nvPr>
            <p:ph sz="quarter" idx="20" hasCustomPrompt="1"/>
          </p:nvPr>
        </p:nvSpPr>
        <p:spPr>
          <a:xfrm>
            <a:off x="431798" y="1836000"/>
            <a:ext cx="5489578" cy="4003200"/>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11" name="Picture Placeholder 10"/>
          <p:cNvSpPr>
            <a:spLocks noGrp="1"/>
          </p:cNvSpPr>
          <p:nvPr>
            <p:ph type="pic" sz="quarter" idx="16" hasCustomPrompt="1"/>
          </p:nvPr>
        </p:nvSpPr>
        <p:spPr>
          <a:xfrm>
            <a:off x="6267450" y="1835151"/>
            <a:ext cx="5491163" cy="4008967"/>
          </a:xfrm>
          <a:prstGeom prst="rect">
            <a:avLst/>
          </a:prstGeom>
          <a:solidFill>
            <a:schemeClr val="bg1">
              <a:lumMod val="95000"/>
            </a:schemeClr>
          </a:solidFill>
        </p:spPr>
        <p:txBody>
          <a:bodyPr bIns="648000" anchor="ctr" anchorCtr="0"/>
          <a:lstStyle>
            <a:lvl1pPr marL="0" indent="0" algn="ctr">
              <a:buNone/>
              <a:defRPr sz="1800"/>
            </a:lvl1pPr>
          </a:lstStyle>
          <a:p>
            <a:r>
              <a:rPr lang="nb-NO" dirty="0"/>
              <a:t>BILDE</a:t>
            </a:r>
          </a:p>
        </p:txBody>
      </p:sp>
      <p:sp>
        <p:nvSpPr>
          <p:cNvPr id="7" name="Date Placeholder 6"/>
          <p:cNvSpPr>
            <a:spLocks noGrp="1"/>
          </p:cNvSpPr>
          <p:nvPr>
            <p:ph type="dt" sz="half" idx="18"/>
          </p:nvPr>
        </p:nvSpPr>
        <p:spPr/>
        <p:txBody>
          <a:bodyPr/>
          <a:lstStyle/>
          <a:p>
            <a:endParaRPr lang="nb-NO" dirty="0"/>
          </a:p>
        </p:txBody>
      </p:sp>
      <p:sp>
        <p:nvSpPr>
          <p:cNvPr id="8" name="FLD_ClientNamePresentationTitle"/>
          <p:cNvSpPr>
            <a:spLocks noGrp="1"/>
          </p:cNvSpPr>
          <p:nvPr>
            <p:ph type="ftr" sz="quarter" idx="19"/>
          </p:nvPr>
        </p:nvSpPr>
        <p:spPr/>
        <p:txBody>
          <a:bodyPr/>
          <a:lstStyle/>
          <a:p>
            <a:endParaRPr lang="nb-NO" dirty="0"/>
          </a:p>
        </p:txBody>
      </p:sp>
      <p:sp>
        <p:nvSpPr>
          <p:cNvPr id="12" name="Slide Number Placeholder 7"/>
          <p:cNvSpPr>
            <a:spLocks noGrp="1"/>
          </p:cNvSpPr>
          <p:nvPr>
            <p:ph type="sldNum" sz="quarter" idx="21"/>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324600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og tekst. Bilde H (7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94082F2-ED11-4AE7-AD99-C993EED9BFC3}"/>
              </a:ext>
            </a:extLst>
          </p:cNvPr>
          <p:cNvSpPr>
            <a:spLocks noGrp="1"/>
          </p:cNvSpPr>
          <p:nvPr>
            <p:ph type="title" hasCustomPrompt="1"/>
          </p:nvPr>
        </p:nvSpPr>
        <p:spPr/>
        <p:txBody>
          <a:bodyPr/>
          <a:lstStyle>
            <a:lvl1pPr>
              <a:defRPr/>
            </a:lvl1pPr>
          </a:lstStyle>
          <a:p>
            <a:r>
              <a:rPr lang="nb-NO" dirty="0"/>
              <a:t>Klikk for å legge til en tittel</a:t>
            </a:r>
          </a:p>
        </p:txBody>
      </p:sp>
      <p:sp>
        <p:nvSpPr>
          <p:cNvPr id="6"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11" name="Picture Placeholder 10"/>
          <p:cNvSpPr>
            <a:spLocks noGrp="1"/>
          </p:cNvSpPr>
          <p:nvPr>
            <p:ph type="pic" sz="quarter" idx="16" hasCustomPrompt="1"/>
          </p:nvPr>
        </p:nvSpPr>
        <p:spPr>
          <a:xfrm>
            <a:off x="4320000" y="1835151"/>
            <a:ext cx="7450665" cy="4008967"/>
          </a:xfrm>
          <a:prstGeom prst="rect">
            <a:avLst/>
          </a:prstGeom>
          <a:solidFill>
            <a:schemeClr val="bg1">
              <a:lumMod val="95000"/>
            </a:schemeClr>
          </a:solidFill>
        </p:spPr>
        <p:txBody>
          <a:bodyPr bIns="648000" anchor="ctr" anchorCtr="0"/>
          <a:lstStyle>
            <a:lvl1pPr marL="0" indent="0" algn="ctr">
              <a:buNone/>
              <a:defRPr sz="1800"/>
            </a:lvl1pPr>
          </a:lstStyle>
          <a:p>
            <a:r>
              <a:rPr lang="nb-NO" dirty="0"/>
              <a:t>BILDE</a:t>
            </a:r>
          </a:p>
        </p:txBody>
      </p:sp>
      <p:sp>
        <p:nvSpPr>
          <p:cNvPr id="9" name="Content Placeholder 3"/>
          <p:cNvSpPr>
            <a:spLocks noGrp="1"/>
          </p:cNvSpPr>
          <p:nvPr>
            <p:ph sz="quarter" idx="20" hasCustomPrompt="1"/>
          </p:nvPr>
        </p:nvSpPr>
        <p:spPr>
          <a:xfrm>
            <a:off x="431797" y="1836000"/>
            <a:ext cx="3549600" cy="4003200"/>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7" name="Date Placeholder 6"/>
          <p:cNvSpPr>
            <a:spLocks noGrp="1"/>
          </p:cNvSpPr>
          <p:nvPr>
            <p:ph type="dt" sz="half" idx="18"/>
          </p:nvPr>
        </p:nvSpPr>
        <p:spPr/>
        <p:txBody>
          <a:bodyPr/>
          <a:lstStyle/>
          <a:p>
            <a:endParaRPr lang="nb-NO" dirty="0"/>
          </a:p>
        </p:txBody>
      </p:sp>
      <p:sp>
        <p:nvSpPr>
          <p:cNvPr id="8" name="FLD_ClientNamePresentationTitle"/>
          <p:cNvSpPr>
            <a:spLocks noGrp="1"/>
          </p:cNvSpPr>
          <p:nvPr>
            <p:ph type="ftr" sz="quarter" idx="19"/>
          </p:nvPr>
        </p:nvSpPr>
        <p:spPr/>
        <p:txBody>
          <a:bodyPr/>
          <a:lstStyle/>
          <a:p>
            <a:endParaRPr lang="nb-NO" dirty="0"/>
          </a:p>
        </p:txBody>
      </p:sp>
      <p:sp>
        <p:nvSpPr>
          <p:cNvPr id="12" name="Slide Number Placeholder 7"/>
          <p:cNvSpPr>
            <a:spLocks noGrp="1"/>
          </p:cNvSpPr>
          <p:nvPr>
            <p:ph type="sldNum" sz="quarter" idx="21"/>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312532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og bil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57D125-520A-4C54-AEF4-E09377F7918C}"/>
              </a:ext>
            </a:extLst>
          </p:cNvPr>
          <p:cNvSpPr>
            <a:spLocks noGrp="1"/>
          </p:cNvSpPr>
          <p:nvPr>
            <p:ph type="title" hasCustomPrompt="1"/>
          </p:nvPr>
        </p:nvSpPr>
        <p:spPr/>
        <p:txBody>
          <a:bodyPr/>
          <a:lstStyle>
            <a:lvl1pPr>
              <a:defRPr/>
            </a:lvl1pPr>
          </a:lstStyle>
          <a:p>
            <a:r>
              <a:rPr lang="nb-NO" dirty="0"/>
              <a:t>Klikk for å legge til en tittel</a:t>
            </a:r>
          </a:p>
        </p:txBody>
      </p:sp>
      <p:sp>
        <p:nvSpPr>
          <p:cNvPr id="5"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11" name="Picture Placeholder 10"/>
          <p:cNvSpPr>
            <a:spLocks noGrp="1"/>
          </p:cNvSpPr>
          <p:nvPr>
            <p:ph type="pic" sz="quarter" idx="16" hasCustomPrompt="1"/>
          </p:nvPr>
        </p:nvSpPr>
        <p:spPr>
          <a:xfrm>
            <a:off x="442386" y="1835151"/>
            <a:ext cx="11325600" cy="4008967"/>
          </a:xfrm>
          <a:prstGeom prst="rect">
            <a:avLst/>
          </a:prstGeom>
          <a:solidFill>
            <a:schemeClr val="bg1">
              <a:lumMod val="95000"/>
            </a:schemeClr>
          </a:solidFill>
        </p:spPr>
        <p:txBody>
          <a:bodyPr bIns="648000" anchor="ctr" anchorCtr="0"/>
          <a:lstStyle>
            <a:lvl1pPr marL="0" indent="0" algn="ctr">
              <a:buNone/>
              <a:defRPr sz="1800"/>
            </a:lvl1pPr>
          </a:lstStyle>
          <a:p>
            <a:r>
              <a:rPr lang="nb-NO" dirty="0"/>
              <a:t>BILDE</a:t>
            </a:r>
          </a:p>
        </p:txBody>
      </p:sp>
      <p:sp>
        <p:nvSpPr>
          <p:cNvPr id="3" name="Date Placeholder 2"/>
          <p:cNvSpPr>
            <a:spLocks noGrp="1"/>
          </p:cNvSpPr>
          <p:nvPr>
            <p:ph type="dt" sz="half" idx="17"/>
          </p:nvPr>
        </p:nvSpPr>
        <p:spPr/>
        <p:txBody>
          <a:bodyPr/>
          <a:lstStyle/>
          <a:p>
            <a:endParaRPr lang="nb-NO" dirty="0"/>
          </a:p>
        </p:txBody>
      </p:sp>
      <p:sp>
        <p:nvSpPr>
          <p:cNvPr id="4" name="FLD_ClientNamePresentationTitle"/>
          <p:cNvSpPr>
            <a:spLocks noGrp="1"/>
          </p:cNvSpPr>
          <p:nvPr>
            <p:ph type="ftr" sz="quarter" idx="18"/>
          </p:nvPr>
        </p:nvSpPr>
        <p:spPr/>
        <p:txBody>
          <a:bodyPr/>
          <a:lstStyle/>
          <a:p>
            <a:endParaRPr lang="nb-NO" dirty="0"/>
          </a:p>
        </p:txBody>
      </p:sp>
      <p:sp>
        <p:nvSpPr>
          <p:cNvPr id="8" name="Slide Number Placeholder 7"/>
          <p:cNvSpPr>
            <a:spLocks noGrp="1"/>
          </p:cNvSpPr>
          <p:nvPr>
            <p:ph type="sldNum" sz="quarter" idx="19"/>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809809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ing og tekstfelt. 3 bil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EC2673-C3B5-4D48-B998-386C1B178C81}"/>
              </a:ext>
            </a:extLst>
          </p:cNvPr>
          <p:cNvSpPr>
            <a:spLocks noGrp="1"/>
          </p:cNvSpPr>
          <p:nvPr>
            <p:ph type="title" hasCustomPrompt="1"/>
          </p:nvPr>
        </p:nvSpPr>
        <p:spPr/>
        <p:txBody>
          <a:bodyPr/>
          <a:lstStyle>
            <a:lvl1pPr>
              <a:defRPr/>
            </a:lvl1pPr>
          </a:lstStyle>
          <a:p>
            <a:r>
              <a:rPr lang="nb-NO" dirty="0"/>
              <a:t>Klikk for å legge til en tittel</a:t>
            </a:r>
          </a:p>
        </p:txBody>
      </p:sp>
      <p:sp>
        <p:nvSpPr>
          <p:cNvPr id="5" name="Rectangle 4"/>
          <p:cNvSpPr/>
          <p:nvPr userDrawn="1"/>
        </p:nvSpPr>
        <p:spPr>
          <a:xfrm>
            <a:off x="8890334" y="1835151"/>
            <a:ext cx="2862752" cy="4008967"/>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200" dirty="0"/>
          </a:p>
        </p:txBody>
      </p:sp>
      <p:sp>
        <p:nvSpPr>
          <p:cNvPr id="12"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11" name="Picture Placeholder 10"/>
          <p:cNvSpPr>
            <a:spLocks noGrp="1"/>
          </p:cNvSpPr>
          <p:nvPr>
            <p:ph type="pic" sz="quarter" idx="16" hasCustomPrompt="1"/>
          </p:nvPr>
        </p:nvSpPr>
        <p:spPr>
          <a:xfrm>
            <a:off x="9063272" y="1984353"/>
            <a:ext cx="2516879" cy="1145792"/>
          </a:xfrm>
          <a:prstGeom prst="rect">
            <a:avLst/>
          </a:prstGeom>
        </p:spPr>
        <p:txBody>
          <a:bodyPr bIns="576000" anchor="ctr" anchorCtr="0"/>
          <a:lstStyle>
            <a:lvl1pPr marL="0" indent="0" algn="ctr">
              <a:buNone/>
              <a:defRPr sz="1600" b="0"/>
            </a:lvl1pPr>
          </a:lstStyle>
          <a:p>
            <a:r>
              <a:rPr lang="nb-NO" dirty="0"/>
              <a:t>BILDE</a:t>
            </a:r>
          </a:p>
        </p:txBody>
      </p:sp>
      <p:sp>
        <p:nvSpPr>
          <p:cNvPr id="8" name="Picture Placeholder 10"/>
          <p:cNvSpPr>
            <a:spLocks noGrp="1"/>
          </p:cNvSpPr>
          <p:nvPr>
            <p:ph type="pic" sz="quarter" idx="17" hasCustomPrompt="1"/>
          </p:nvPr>
        </p:nvSpPr>
        <p:spPr>
          <a:xfrm>
            <a:off x="9063272" y="3272729"/>
            <a:ext cx="2516879" cy="1145792"/>
          </a:xfrm>
          <a:prstGeom prst="rect">
            <a:avLst/>
          </a:prstGeom>
        </p:spPr>
        <p:txBody>
          <a:bodyPr bIns="576000" anchor="ctr" anchorCtr="0"/>
          <a:lstStyle>
            <a:lvl1pPr marL="0" indent="0" algn="ctr">
              <a:buNone/>
              <a:defRPr sz="1600" b="0"/>
            </a:lvl1pPr>
          </a:lstStyle>
          <a:p>
            <a:r>
              <a:rPr lang="nb-NO" dirty="0"/>
              <a:t>BILDE</a:t>
            </a:r>
          </a:p>
        </p:txBody>
      </p:sp>
      <p:sp>
        <p:nvSpPr>
          <p:cNvPr id="10" name="Picture Placeholder 10"/>
          <p:cNvSpPr>
            <a:spLocks noGrp="1"/>
          </p:cNvSpPr>
          <p:nvPr>
            <p:ph type="pic" sz="quarter" idx="18" hasCustomPrompt="1"/>
          </p:nvPr>
        </p:nvSpPr>
        <p:spPr>
          <a:xfrm>
            <a:off x="9063272" y="4561105"/>
            <a:ext cx="2516879" cy="1145792"/>
          </a:xfrm>
          <a:prstGeom prst="rect">
            <a:avLst/>
          </a:prstGeom>
        </p:spPr>
        <p:txBody>
          <a:bodyPr bIns="576000" anchor="ctr" anchorCtr="0"/>
          <a:lstStyle>
            <a:lvl1pPr marL="0" indent="0" algn="ctr">
              <a:buNone/>
              <a:defRPr sz="1600" b="0"/>
            </a:lvl1pPr>
          </a:lstStyle>
          <a:p>
            <a:r>
              <a:rPr lang="nb-NO" dirty="0"/>
              <a:t>BILDE</a:t>
            </a:r>
          </a:p>
        </p:txBody>
      </p:sp>
      <p:sp>
        <p:nvSpPr>
          <p:cNvPr id="6" name="Text Placeholder 5"/>
          <p:cNvSpPr>
            <a:spLocks noGrp="1"/>
          </p:cNvSpPr>
          <p:nvPr>
            <p:ph type="body" sz="quarter" idx="19" hasCustomPrompt="1"/>
          </p:nvPr>
        </p:nvSpPr>
        <p:spPr>
          <a:xfrm>
            <a:off x="431800" y="1835151"/>
            <a:ext cx="8150400" cy="4003200"/>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7" name="Date Placeholder 6"/>
          <p:cNvSpPr>
            <a:spLocks noGrp="1"/>
          </p:cNvSpPr>
          <p:nvPr>
            <p:ph type="dt" sz="half" idx="20"/>
          </p:nvPr>
        </p:nvSpPr>
        <p:spPr/>
        <p:txBody>
          <a:bodyPr/>
          <a:lstStyle/>
          <a:p>
            <a:endParaRPr lang="nb-NO" dirty="0"/>
          </a:p>
        </p:txBody>
      </p:sp>
      <p:sp>
        <p:nvSpPr>
          <p:cNvPr id="9" name="FLD_ClientNamePresentationTitle"/>
          <p:cNvSpPr>
            <a:spLocks noGrp="1"/>
          </p:cNvSpPr>
          <p:nvPr>
            <p:ph type="ftr" sz="quarter" idx="21"/>
          </p:nvPr>
        </p:nvSpPr>
        <p:spPr/>
        <p:txBody>
          <a:bodyPr/>
          <a:lstStyle/>
          <a:p>
            <a:endParaRPr lang="nb-NO" dirty="0"/>
          </a:p>
        </p:txBody>
      </p:sp>
      <p:sp>
        <p:nvSpPr>
          <p:cNvPr id="14" name="Slide Number Placeholder 7"/>
          <p:cNvSpPr>
            <a:spLocks noGrp="1"/>
          </p:cNvSpPr>
          <p:nvPr>
            <p:ph type="sldNum" sz="quarter" idx="22"/>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1413090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ing og 2 tekstfelt. 3 bil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0B9175-B323-413D-A852-977EE9CBDEB3}"/>
              </a:ext>
            </a:extLst>
          </p:cNvPr>
          <p:cNvSpPr>
            <a:spLocks noGrp="1"/>
          </p:cNvSpPr>
          <p:nvPr>
            <p:ph type="title" hasCustomPrompt="1"/>
          </p:nvPr>
        </p:nvSpPr>
        <p:spPr/>
        <p:txBody>
          <a:bodyPr/>
          <a:lstStyle>
            <a:lvl1pPr>
              <a:defRPr/>
            </a:lvl1pPr>
          </a:lstStyle>
          <a:p>
            <a:r>
              <a:rPr lang="nb-NO" dirty="0"/>
              <a:t>Klikk for å legge til en tittel</a:t>
            </a:r>
          </a:p>
        </p:txBody>
      </p:sp>
      <p:sp>
        <p:nvSpPr>
          <p:cNvPr id="5" name="Rectangle 4"/>
          <p:cNvSpPr/>
          <p:nvPr userDrawn="1"/>
        </p:nvSpPr>
        <p:spPr>
          <a:xfrm>
            <a:off x="8890334" y="1835151"/>
            <a:ext cx="2862752" cy="4008967"/>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200" dirty="0"/>
          </a:p>
        </p:txBody>
      </p:sp>
      <p:sp>
        <p:nvSpPr>
          <p:cNvPr id="12"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11" name="Picture Placeholder 10"/>
          <p:cNvSpPr>
            <a:spLocks noGrp="1"/>
          </p:cNvSpPr>
          <p:nvPr>
            <p:ph type="pic" sz="quarter" idx="16" hasCustomPrompt="1"/>
          </p:nvPr>
        </p:nvSpPr>
        <p:spPr>
          <a:xfrm>
            <a:off x="9063272" y="1984353"/>
            <a:ext cx="2516879" cy="1145792"/>
          </a:xfrm>
          <a:prstGeom prst="rect">
            <a:avLst/>
          </a:prstGeom>
        </p:spPr>
        <p:txBody>
          <a:bodyPr bIns="576000" anchor="ctr" anchorCtr="0"/>
          <a:lstStyle>
            <a:lvl1pPr marL="0" indent="0" algn="ctr">
              <a:buNone/>
              <a:defRPr sz="1600" b="0"/>
            </a:lvl1pPr>
          </a:lstStyle>
          <a:p>
            <a:r>
              <a:rPr lang="nb-NO" dirty="0"/>
              <a:t>BILDE</a:t>
            </a:r>
          </a:p>
        </p:txBody>
      </p:sp>
      <p:sp>
        <p:nvSpPr>
          <p:cNvPr id="8" name="Picture Placeholder 10"/>
          <p:cNvSpPr>
            <a:spLocks noGrp="1"/>
          </p:cNvSpPr>
          <p:nvPr>
            <p:ph type="pic" sz="quarter" idx="17" hasCustomPrompt="1"/>
          </p:nvPr>
        </p:nvSpPr>
        <p:spPr>
          <a:xfrm>
            <a:off x="9063272" y="3272729"/>
            <a:ext cx="2516879" cy="1145792"/>
          </a:xfrm>
          <a:prstGeom prst="rect">
            <a:avLst/>
          </a:prstGeom>
        </p:spPr>
        <p:txBody>
          <a:bodyPr bIns="576000" anchor="ctr" anchorCtr="0"/>
          <a:lstStyle>
            <a:lvl1pPr marL="0" indent="0" algn="ctr">
              <a:buNone/>
              <a:defRPr sz="1600" b="0"/>
            </a:lvl1pPr>
          </a:lstStyle>
          <a:p>
            <a:r>
              <a:rPr lang="nb-NO" dirty="0"/>
              <a:t>BILDE</a:t>
            </a:r>
          </a:p>
        </p:txBody>
      </p:sp>
      <p:sp>
        <p:nvSpPr>
          <p:cNvPr id="10" name="Picture Placeholder 10"/>
          <p:cNvSpPr>
            <a:spLocks noGrp="1"/>
          </p:cNvSpPr>
          <p:nvPr>
            <p:ph type="pic" sz="quarter" idx="18" hasCustomPrompt="1"/>
          </p:nvPr>
        </p:nvSpPr>
        <p:spPr>
          <a:xfrm>
            <a:off x="9063272" y="4561105"/>
            <a:ext cx="2516879" cy="1145792"/>
          </a:xfrm>
          <a:prstGeom prst="rect">
            <a:avLst/>
          </a:prstGeom>
        </p:spPr>
        <p:txBody>
          <a:bodyPr bIns="576000" anchor="ctr" anchorCtr="0"/>
          <a:lstStyle>
            <a:lvl1pPr marL="0" indent="0" algn="ctr">
              <a:buNone/>
              <a:defRPr sz="1600" b="0"/>
            </a:lvl1pPr>
          </a:lstStyle>
          <a:p>
            <a:r>
              <a:rPr lang="nb-NO" dirty="0"/>
              <a:t>BILDE</a:t>
            </a:r>
          </a:p>
        </p:txBody>
      </p:sp>
      <p:sp>
        <p:nvSpPr>
          <p:cNvPr id="6" name="Text Placeholder 5"/>
          <p:cNvSpPr>
            <a:spLocks noGrp="1"/>
          </p:cNvSpPr>
          <p:nvPr>
            <p:ph type="body" sz="quarter" idx="20" hasCustomPrompt="1"/>
          </p:nvPr>
        </p:nvSpPr>
        <p:spPr>
          <a:xfrm>
            <a:off x="431799" y="1836000"/>
            <a:ext cx="3946583" cy="4003200"/>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13" name="Text Placeholder 12"/>
          <p:cNvSpPr>
            <a:spLocks noGrp="1"/>
          </p:cNvSpPr>
          <p:nvPr>
            <p:ph type="body" sz="quarter" idx="21" hasCustomPrompt="1"/>
          </p:nvPr>
        </p:nvSpPr>
        <p:spPr>
          <a:xfrm>
            <a:off x="4635480" y="1836000"/>
            <a:ext cx="3945600" cy="4003200"/>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14" name="Date Placeholder 13"/>
          <p:cNvSpPr>
            <a:spLocks noGrp="1"/>
          </p:cNvSpPr>
          <p:nvPr>
            <p:ph type="dt" sz="half" idx="22"/>
          </p:nvPr>
        </p:nvSpPr>
        <p:spPr/>
        <p:txBody>
          <a:bodyPr/>
          <a:lstStyle/>
          <a:p>
            <a:endParaRPr lang="nb-NO" dirty="0"/>
          </a:p>
        </p:txBody>
      </p:sp>
      <p:sp>
        <p:nvSpPr>
          <p:cNvPr id="15" name="FLD_ClientNamePresentationTitle"/>
          <p:cNvSpPr>
            <a:spLocks noGrp="1"/>
          </p:cNvSpPr>
          <p:nvPr>
            <p:ph type="ftr" sz="quarter" idx="23"/>
          </p:nvPr>
        </p:nvSpPr>
        <p:spPr/>
        <p:txBody>
          <a:bodyPr/>
          <a:lstStyle/>
          <a:p>
            <a:endParaRPr lang="nb-NO" dirty="0"/>
          </a:p>
        </p:txBody>
      </p:sp>
      <p:sp>
        <p:nvSpPr>
          <p:cNvPr id="17" name="Slide Number Placeholder 7"/>
          <p:cNvSpPr>
            <a:spLocks noGrp="1"/>
          </p:cNvSpPr>
          <p:nvPr>
            <p:ph type="sldNum" sz="quarter" idx="19"/>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992575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felt og graf (2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50E35D-FE1C-46EB-814B-D730852BE3F8}"/>
              </a:ext>
            </a:extLst>
          </p:cNvPr>
          <p:cNvSpPr>
            <a:spLocks noGrp="1"/>
          </p:cNvSpPr>
          <p:nvPr>
            <p:ph type="title" hasCustomPrompt="1"/>
          </p:nvPr>
        </p:nvSpPr>
        <p:spPr/>
        <p:txBody>
          <a:bodyPr/>
          <a:lstStyle>
            <a:lvl1pPr>
              <a:defRPr/>
            </a:lvl1pPr>
          </a:lstStyle>
          <a:p>
            <a:r>
              <a:rPr lang="nb-NO" dirty="0"/>
              <a:t>Klikk for å legge til en tittel</a:t>
            </a:r>
          </a:p>
        </p:txBody>
      </p:sp>
      <p:sp>
        <p:nvSpPr>
          <p:cNvPr id="8"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6" name="Text Placeholder 5"/>
          <p:cNvSpPr>
            <a:spLocks noGrp="1"/>
          </p:cNvSpPr>
          <p:nvPr>
            <p:ph type="body" sz="quarter" idx="18" hasCustomPrompt="1"/>
          </p:nvPr>
        </p:nvSpPr>
        <p:spPr>
          <a:xfrm>
            <a:off x="432000" y="1836000"/>
            <a:ext cx="7452584" cy="4003200"/>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10" name="Text Placeholder 9"/>
          <p:cNvSpPr>
            <a:spLocks noGrp="1"/>
          </p:cNvSpPr>
          <p:nvPr>
            <p:ph type="body" sz="quarter" idx="19" hasCustomPrompt="1"/>
          </p:nvPr>
        </p:nvSpPr>
        <p:spPr>
          <a:xfrm>
            <a:off x="8208000" y="1836000"/>
            <a:ext cx="3549649" cy="360000"/>
          </a:xfrm>
        </p:spPr>
        <p:txBody>
          <a:bodyPr/>
          <a:lstStyle>
            <a:lvl1pPr marL="0" indent="0">
              <a:buNone/>
              <a:defRPr>
                <a:solidFill>
                  <a:schemeClr val="tx2"/>
                </a:solidFill>
              </a:defRPr>
            </a:lvl1pPr>
            <a:lvl2pPr marL="468000" indent="0">
              <a:buNone/>
              <a:defRPr/>
            </a:lvl2pPr>
          </a:lstStyle>
          <a:p>
            <a:pPr lvl="0"/>
            <a:r>
              <a:rPr lang="nb-NO" dirty="0"/>
              <a:t>Klikk for å legge til diagramtittel</a:t>
            </a:r>
          </a:p>
        </p:txBody>
      </p:sp>
      <p:sp>
        <p:nvSpPr>
          <p:cNvPr id="12" name="Chart Placeholder 11"/>
          <p:cNvSpPr>
            <a:spLocks noGrp="1"/>
          </p:cNvSpPr>
          <p:nvPr>
            <p:ph type="chart" sz="quarter" idx="20" hasCustomPrompt="1"/>
          </p:nvPr>
        </p:nvSpPr>
        <p:spPr>
          <a:xfrm>
            <a:off x="8208000" y="2196000"/>
            <a:ext cx="3549649" cy="3643200"/>
          </a:xfrm>
        </p:spPr>
        <p:txBody>
          <a:bodyPr tIns="1224000" anchor="ctr" anchorCtr="0"/>
          <a:lstStyle>
            <a:lvl1pPr marL="0" indent="0" algn="ctr">
              <a:buNone/>
              <a:defRPr/>
            </a:lvl1pPr>
          </a:lstStyle>
          <a:p>
            <a:r>
              <a:rPr lang="nb-NO" dirty="0"/>
              <a:t>Klikk på plassholderen og velg BDO tab for å sette inn diagram via </a:t>
            </a:r>
            <a:r>
              <a:rPr lang="nb-NO" dirty="0" err="1"/>
              <a:t>Corporate</a:t>
            </a:r>
            <a:r>
              <a:rPr lang="nb-NO" dirty="0"/>
              <a:t> Charts </a:t>
            </a:r>
          </a:p>
        </p:txBody>
      </p:sp>
      <p:sp>
        <p:nvSpPr>
          <p:cNvPr id="13" name="Date Placeholder 12"/>
          <p:cNvSpPr>
            <a:spLocks noGrp="1"/>
          </p:cNvSpPr>
          <p:nvPr>
            <p:ph type="dt" sz="half" idx="21"/>
          </p:nvPr>
        </p:nvSpPr>
        <p:spPr/>
        <p:txBody>
          <a:bodyPr/>
          <a:lstStyle/>
          <a:p>
            <a:endParaRPr lang="nb-NO" dirty="0"/>
          </a:p>
        </p:txBody>
      </p:sp>
      <p:sp>
        <p:nvSpPr>
          <p:cNvPr id="14" name="FLD_ClientNamePresentationTitle"/>
          <p:cNvSpPr>
            <a:spLocks noGrp="1"/>
          </p:cNvSpPr>
          <p:nvPr>
            <p:ph type="ftr" sz="quarter" idx="22"/>
          </p:nvPr>
        </p:nvSpPr>
        <p:spPr/>
        <p:txBody>
          <a:bodyPr/>
          <a:lstStyle/>
          <a:p>
            <a:endParaRPr lang="nb-NO" dirty="0"/>
          </a:p>
        </p:txBody>
      </p:sp>
      <p:sp>
        <p:nvSpPr>
          <p:cNvPr id="11" name="Slide Number Placeholder 7"/>
          <p:cNvSpPr>
            <a:spLocks noGrp="1"/>
          </p:cNvSpPr>
          <p:nvPr>
            <p:ph type="sldNum" sz="quarter" idx="23"/>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3884953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felt og graf (5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7AEC63-F3F1-4197-A193-738657349D81}"/>
              </a:ext>
            </a:extLst>
          </p:cNvPr>
          <p:cNvSpPr>
            <a:spLocks noGrp="1"/>
          </p:cNvSpPr>
          <p:nvPr>
            <p:ph type="title" hasCustomPrompt="1"/>
          </p:nvPr>
        </p:nvSpPr>
        <p:spPr/>
        <p:txBody>
          <a:bodyPr/>
          <a:lstStyle>
            <a:lvl1pPr>
              <a:defRPr/>
            </a:lvl1pPr>
          </a:lstStyle>
          <a:p>
            <a:r>
              <a:rPr lang="nb-NO" dirty="0"/>
              <a:t>Klikk for å legge til en tittel</a:t>
            </a:r>
          </a:p>
        </p:txBody>
      </p:sp>
      <p:sp>
        <p:nvSpPr>
          <p:cNvPr id="8"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6" name="Text Placeholder 5"/>
          <p:cNvSpPr>
            <a:spLocks noGrp="1"/>
          </p:cNvSpPr>
          <p:nvPr>
            <p:ph type="body" sz="quarter" idx="18" hasCustomPrompt="1"/>
          </p:nvPr>
        </p:nvSpPr>
        <p:spPr>
          <a:xfrm>
            <a:off x="432000" y="1836000"/>
            <a:ext cx="5489375" cy="4003200"/>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10" name="Text Placeholder 9"/>
          <p:cNvSpPr>
            <a:spLocks noGrp="1"/>
          </p:cNvSpPr>
          <p:nvPr>
            <p:ph type="body" sz="quarter" idx="19" hasCustomPrompt="1"/>
          </p:nvPr>
        </p:nvSpPr>
        <p:spPr>
          <a:xfrm>
            <a:off x="6267450" y="1836738"/>
            <a:ext cx="5491163" cy="360000"/>
          </a:xfrm>
        </p:spPr>
        <p:txBody>
          <a:bodyPr/>
          <a:lstStyle>
            <a:lvl1pPr marL="0" indent="0">
              <a:buNone/>
              <a:defRPr>
                <a:solidFill>
                  <a:schemeClr val="tx2"/>
                </a:solidFill>
              </a:defRPr>
            </a:lvl1pPr>
            <a:lvl2pPr marL="468000" indent="0">
              <a:buNone/>
              <a:defRPr/>
            </a:lvl2pPr>
          </a:lstStyle>
          <a:p>
            <a:pPr lvl="0"/>
            <a:r>
              <a:rPr lang="nb-NO" dirty="0"/>
              <a:t>Klikk for å legge til diagramtittel</a:t>
            </a:r>
          </a:p>
        </p:txBody>
      </p:sp>
      <p:sp>
        <p:nvSpPr>
          <p:cNvPr id="11" name="Chart Placeholder 11"/>
          <p:cNvSpPr>
            <a:spLocks noGrp="1"/>
          </p:cNvSpPr>
          <p:nvPr>
            <p:ph type="chart" sz="quarter" idx="20" hasCustomPrompt="1"/>
          </p:nvPr>
        </p:nvSpPr>
        <p:spPr>
          <a:xfrm>
            <a:off x="6267450" y="2196738"/>
            <a:ext cx="5491163" cy="3642462"/>
          </a:xfrm>
        </p:spPr>
        <p:txBody>
          <a:bodyPr tIns="936000" anchor="ctr" anchorCtr="0"/>
          <a:lstStyle>
            <a:lvl1pPr marL="0" indent="0" algn="ctr">
              <a:buNone/>
              <a:defRPr/>
            </a:lvl1pPr>
          </a:lstStyle>
          <a:p>
            <a:r>
              <a:rPr lang="nb-NO" dirty="0"/>
              <a:t>Klikk på plassholderen og velg BDO tab for å sette inn diagram via </a:t>
            </a:r>
            <a:r>
              <a:rPr lang="nb-NO" dirty="0" err="1"/>
              <a:t>Corporate</a:t>
            </a:r>
            <a:r>
              <a:rPr lang="nb-NO" dirty="0"/>
              <a:t> Charts </a:t>
            </a:r>
          </a:p>
        </p:txBody>
      </p:sp>
      <p:sp>
        <p:nvSpPr>
          <p:cNvPr id="12" name="Date Placeholder 11"/>
          <p:cNvSpPr>
            <a:spLocks noGrp="1"/>
          </p:cNvSpPr>
          <p:nvPr>
            <p:ph type="dt" sz="half" idx="21"/>
          </p:nvPr>
        </p:nvSpPr>
        <p:spPr/>
        <p:txBody>
          <a:bodyPr/>
          <a:lstStyle/>
          <a:p>
            <a:endParaRPr lang="nb-NO" dirty="0"/>
          </a:p>
        </p:txBody>
      </p:sp>
      <p:sp>
        <p:nvSpPr>
          <p:cNvPr id="13" name="FLD_ClientNamePresentationTitle"/>
          <p:cNvSpPr>
            <a:spLocks noGrp="1"/>
          </p:cNvSpPr>
          <p:nvPr>
            <p:ph type="ftr" sz="quarter" idx="22"/>
          </p:nvPr>
        </p:nvSpPr>
        <p:spPr/>
        <p:txBody>
          <a:bodyPr/>
          <a:lstStyle/>
          <a:p>
            <a:endParaRPr lang="nb-NO" dirty="0"/>
          </a:p>
        </p:txBody>
      </p:sp>
      <p:sp>
        <p:nvSpPr>
          <p:cNvPr id="14" name="Slide Number Placeholder 7"/>
          <p:cNvSpPr>
            <a:spLocks noGrp="1"/>
          </p:cNvSpPr>
          <p:nvPr>
            <p:ph type="sldNum" sz="quarter" idx="23"/>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088972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felt og graf (7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0166325-16CC-4DD8-A0B1-231B1007CB84}"/>
              </a:ext>
            </a:extLst>
          </p:cNvPr>
          <p:cNvSpPr>
            <a:spLocks noGrp="1"/>
          </p:cNvSpPr>
          <p:nvPr>
            <p:ph type="title" hasCustomPrompt="1"/>
          </p:nvPr>
        </p:nvSpPr>
        <p:spPr/>
        <p:txBody>
          <a:bodyPr/>
          <a:lstStyle>
            <a:lvl1pPr>
              <a:defRPr/>
            </a:lvl1pPr>
          </a:lstStyle>
          <a:p>
            <a:r>
              <a:rPr lang="nb-NO" dirty="0"/>
              <a:t>Klikk for å legge til en tittel</a:t>
            </a:r>
          </a:p>
        </p:txBody>
      </p:sp>
      <p:sp>
        <p:nvSpPr>
          <p:cNvPr id="8"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6" name="Text Placeholder 5"/>
          <p:cNvSpPr>
            <a:spLocks noGrp="1"/>
          </p:cNvSpPr>
          <p:nvPr>
            <p:ph type="body" sz="quarter" idx="21" hasCustomPrompt="1"/>
          </p:nvPr>
        </p:nvSpPr>
        <p:spPr>
          <a:xfrm>
            <a:off x="432000" y="1836000"/>
            <a:ext cx="3549600" cy="4003200"/>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10" name="Text Placeholder 9"/>
          <p:cNvSpPr>
            <a:spLocks noGrp="1"/>
          </p:cNvSpPr>
          <p:nvPr>
            <p:ph type="body" sz="quarter" idx="19" hasCustomPrompt="1"/>
          </p:nvPr>
        </p:nvSpPr>
        <p:spPr>
          <a:xfrm>
            <a:off x="4320000" y="1836738"/>
            <a:ext cx="7450667" cy="360000"/>
          </a:xfrm>
        </p:spPr>
        <p:txBody>
          <a:bodyPr/>
          <a:lstStyle>
            <a:lvl1pPr marL="0" indent="0">
              <a:buNone/>
              <a:defRPr>
                <a:solidFill>
                  <a:schemeClr val="tx2"/>
                </a:solidFill>
              </a:defRPr>
            </a:lvl1pPr>
            <a:lvl2pPr marL="468000" indent="0">
              <a:buNone/>
              <a:defRPr/>
            </a:lvl2pPr>
          </a:lstStyle>
          <a:p>
            <a:pPr lvl="0"/>
            <a:r>
              <a:rPr lang="nb-NO" dirty="0"/>
              <a:t>Klikk for å legge til diagramtittel</a:t>
            </a:r>
          </a:p>
        </p:txBody>
      </p:sp>
      <p:sp>
        <p:nvSpPr>
          <p:cNvPr id="9" name="Chart Placeholder 11"/>
          <p:cNvSpPr>
            <a:spLocks noGrp="1"/>
          </p:cNvSpPr>
          <p:nvPr>
            <p:ph type="chart" sz="quarter" idx="20" hasCustomPrompt="1"/>
          </p:nvPr>
        </p:nvSpPr>
        <p:spPr>
          <a:xfrm>
            <a:off x="4320000" y="2196738"/>
            <a:ext cx="7450665" cy="3642462"/>
          </a:xfrm>
        </p:spPr>
        <p:txBody>
          <a:bodyPr tIns="936000" anchor="ctr" anchorCtr="0"/>
          <a:lstStyle>
            <a:lvl1pPr marL="0" indent="0" algn="ctr">
              <a:buNone/>
              <a:defRPr/>
            </a:lvl1pPr>
          </a:lstStyle>
          <a:p>
            <a:r>
              <a:rPr lang="nb-NO" dirty="0"/>
              <a:t>Klikk på plassholderen og velg BDO tab for å sette inn diagram via </a:t>
            </a:r>
            <a:r>
              <a:rPr lang="nb-NO" dirty="0" err="1"/>
              <a:t>Corporate</a:t>
            </a:r>
            <a:r>
              <a:rPr lang="nb-NO" dirty="0"/>
              <a:t> Charts </a:t>
            </a:r>
          </a:p>
        </p:txBody>
      </p:sp>
      <p:sp>
        <p:nvSpPr>
          <p:cNvPr id="11" name="Date Placeholder 10"/>
          <p:cNvSpPr>
            <a:spLocks noGrp="1"/>
          </p:cNvSpPr>
          <p:nvPr>
            <p:ph type="dt" sz="half" idx="22"/>
          </p:nvPr>
        </p:nvSpPr>
        <p:spPr/>
        <p:txBody>
          <a:bodyPr/>
          <a:lstStyle/>
          <a:p>
            <a:endParaRPr lang="nb-NO" dirty="0"/>
          </a:p>
        </p:txBody>
      </p:sp>
      <p:sp>
        <p:nvSpPr>
          <p:cNvPr id="12" name="FLD_ClientNamePresentationTitle"/>
          <p:cNvSpPr>
            <a:spLocks noGrp="1"/>
          </p:cNvSpPr>
          <p:nvPr>
            <p:ph type="ftr" sz="quarter" idx="23"/>
          </p:nvPr>
        </p:nvSpPr>
        <p:spPr/>
        <p:txBody>
          <a:bodyPr/>
          <a:lstStyle/>
          <a:p>
            <a:endParaRPr lang="nb-NO" dirty="0"/>
          </a:p>
        </p:txBody>
      </p:sp>
      <p:sp>
        <p:nvSpPr>
          <p:cNvPr id="14" name="Slide Number Placeholder 7"/>
          <p:cNvSpPr>
            <a:spLocks noGrp="1"/>
          </p:cNvSpPr>
          <p:nvPr>
            <p:ph type="sldNum" sz="quarter" idx="24"/>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5383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ing og graf">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BE0F94-A263-4B10-B01B-D1EC9ED28A77}"/>
              </a:ext>
            </a:extLst>
          </p:cNvPr>
          <p:cNvSpPr>
            <a:spLocks noGrp="1"/>
          </p:cNvSpPr>
          <p:nvPr>
            <p:ph type="title" hasCustomPrompt="1"/>
          </p:nvPr>
        </p:nvSpPr>
        <p:spPr/>
        <p:txBody>
          <a:bodyPr/>
          <a:lstStyle>
            <a:lvl1pPr>
              <a:defRPr/>
            </a:lvl1pPr>
          </a:lstStyle>
          <a:p>
            <a:r>
              <a:rPr lang="nb-NO" dirty="0"/>
              <a:t>Klikk for å legge til en tittel</a:t>
            </a:r>
          </a:p>
        </p:txBody>
      </p:sp>
      <p:sp>
        <p:nvSpPr>
          <p:cNvPr id="6"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9" name="Text Placeholder 9"/>
          <p:cNvSpPr>
            <a:spLocks noGrp="1"/>
          </p:cNvSpPr>
          <p:nvPr>
            <p:ph type="body" sz="quarter" idx="19" hasCustomPrompt="1"/>
          </p:nvPr>
        </p:nvSpPr>
        <p:spPr>
          <a:xfrm>
            <a:off x="431800" y="1836738"/>
            <a:ext cx="11325600" cy="360000"/>
          </a:xfrm>
        </p:spPr>
        <p:txBody>
          <a:bodyPr/>
          <a:lstStyle>
            <a:lvl1pPr marL="0" indent="0">
              <a:buNone/>
              <a:defRPr>
                <a:solidFill>
                  <a:schemeClr val="tx2"/>
                </a:solidFill>
              </a:defRPr>
            </a:lvl1pPr>
            <a:lvl2pPr marL="468000" indent="0">
              <a:buNone/>
              <a:defRPr/>
            </a:lvl2pPr>
          </a:lstStyle>
          <a:p>
            <a:pPr lvl="0"/>
            <a:r>
              <a:rPr lang="nb-NO" dirty="0"/>
              <a:t>Klikk for å legge til diagramtittel</a:t>
            </a:r>
          </a:p>
        </p:txBody>
      </p:sp>
      <p:sp>
        <p:nvSpPr>
          <p:cNvPr id="8" name="Chart Placeholder 11"/>
          <p:cNvSpPr>
            <a:spLocks noGrp="1"/>
          </p:cNvSpPr>
          <p:nvPr>
            <p:ph type="chart" sz="quarter" idx="20" hasCustomPrompt="1"/>
          </p:nvPr>
        </p:nvSpPr>
        <p:spPr>
          <a:xfrm>
            <a:off x="431801" y="2196738"/>
            <a:ext cx="11325600" cy="3633994"/>
          </a:xfrm>
        </p:spPr>
        <p:txBody>
          <a:bodyPr tIns="720000" anchor="ctr" anchorCtr="0"/>
          <a:lstStyle>
            <a:lvl1pPr marL="0" indent="0" algn="ctr">
              <a:buNone/>
              <a:defRPr/>
            </a:lvl1pPr>
          </a:lstStyle>
          <a:p>
            <a:r>
              <a:rPr lang="nb-NO" dirty="0"/>
              <a:t>Klikk på plassholderen og velg BDO tab for å sette inn diagram via </a:t>
            </a:r>
            <a:r>
              <a:rPr lang="nb-NO" dirty="0" err="1"/>
              <a:t>Corporate</a:t>
            </a:r>
            <a:r>
              <a:rPr lang="nb-NO" dirty="0"/>
              <a:t> Charts </a:t>
            </a:r>
          </a:p>
        </p:txBody>
      </p:sp>
      <p:sp>
        <p:nvSpPr>
          <p:cNvPr id="3" name="Date Placeholder 2"/>
          <p:cNvSpPr>
            <a:spLocks noGrp="1"/>
          </p:cNvSpPr>
          <p:nvPr>
            <p:ph type="dt" sz="half" idx="21"/>
          </p:nvPr>
        </p:nvSpPr>
        <p:spPr/>
        <p:txBody>
          <a:bodyPr/>
          <a:lstStyle/>
          <a:p>
            <a:endParaRPr lang="nb-NO" dirty="0"/>
          </a:p>
        </p:txBody>
      </p:sp>
      <p:sp>
        <p:nvSpPr>
          <p:cNvPr id="4" name="FLD_ClientNamePresentationTitle"/>
          <p:cNvSpPr>
            <a:spLocks noGrp="1"/>
          </p:cNvSpPr>
          <p:nvPr>
            <p:ph type="ftr" sz="quarter" idx="22"/>
          </p:nvPr>
        </p:nvSpPr>
        <p:spPr/>
        <p:txBody>
          <a:bodyPr/>
          <a:lstStyle/>
          <a:p>
            <a:endParaRPr lang="nb-NO" dirty="0"/>
          </a:p>
        </p:txBody>
      </p:sp>
      <p:sp>
        <p:nvSpPr>
          <p:cNvPr id="11" name="Slide Number Placeholder 7"/>
          <p:cNvSpPr>
            <a:spLocks noGrp="1"/>
          </p:cNvSpPr>
          <p:nvPr>
            <p:ph type="sldNum" sz="quarter" idx="23"/>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1624242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og 2 grafer (50/5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023FE7-4684-425D-9B4C-C61EF38EC72B}"/>
              </a:ext>
            </a:extLst>
          </p:cNvPr>
          <p:cNvSpPr>
            <a:spLocks noGrp="1"/>
          </p:cNvSpPr>
          <p:nvPr>
            <p:ph type="title" hasCustomPrompt="1"/>
          </p:nvPr>
        </p:nvSpPr>
        <p:spPr/>
        <p:txBody>
          <a:bodyPr/>
          <a:lstStyle>
            <a:lvl1pPr>
              <a:defRPr/>
            </a:lvl1pPr>
          </a:lstStyle>
          <a:p>
            <a:r>
              <a:rPr lang="nb-NO" dirty="0"/>
              <a:t>Klikk for å legge til en tittel</a:t>
            </a:r>
          </a:p>
        </p:txBody>
      </p:sp>
      <p:sp>
        <p:nvSpPr>
          <p:cNvPr id="8"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10" name="Text Placeholder 9"/>
          <p:cNvSpPr>
            <a:spLocks noGrp="1"/>
          </p:cNvSpPr>
          <p:nvPr>
            <p:ph type="body" sz="quarter" idx="19" hasCustomPrompt="1"/>
          </p:nvPr>
        </p:nvSpPr>
        <p:spPr>
          <a:xfrm>
            <a:off x="432000" y="1836738"/>
            <a:ext cx="5489375" cy="360000"/>
          </a:xfrm>
        </p:spPr>
        <p:txBody>
          <a:bodyPr/>
          <a:lstStyle>
            <a:lvl1pPr marL="0" indent="0">
              <a:buNone/>
              <a:defRPr baseline="0">
                <a:solidFill>
                  <a:schemeClr val="tx2"/>
                </a:solidFill>
              </a:defRPr>
            </a:lvl1pPr>
            <a:lvl2pPr marL="468000" indent="0">
              <a:buNone/>
              <a:defRPr/>
            </a:lvl2pPr>
          </a:lstStyle>
          <a:p>
            <a:pPr lvl="0"/>
            <a:r>
              <a:rPr lang="nb-NO" dirty="0"/>
              <a:t>Klikk for å legge til diagramtittel</a:t>
            </a:r>
          </a:p>
        </p:txBody>
      </p:sp>
      <p:sp>
        <p:nvSpPr>
          <p:cNvPr id="11" name="Chart Placeholder 11"/>
          <p:cNvSpPr>
            <a:spLocks noGrp="1"/>
          </p:cNvSpPr>
          <p:nvPr>
            <p:ph type="chart" sz="quarter" idx="20" hasCustomPrompt="1"/>
          </p:nvPr>
        </p:nvSpPr>
        <p:spPr>
          <a:xfrm>
            <a:off x="432000" y="2196738"/>
            <a:ext cx="5489375" cy="3642462"/>
          </a:xfrm>
        </p:spPr>
        <p:txBody>
          <a:bodyPr tIns="864000" anchor="ctr" anchorCtr="0"/>
          <a:lstStyle>
            <a:lvl1pPr marL="0" indent="0" algn="ctr">
              <a:buNone/>
              <a:defRPr/>
            </a:lvl1pPr>
          </a:lstStyle>
          <a:p>
            <a:r>
              <a:rPr lang="nb-NO" dirty="0"/>
              <a:t>Klikk på plassholderen og velg BDO tab for å sette inn diagram via </a:t>
            </a:r>
            <a:r>
              <a:rPr lang="nb-NO" dirty="0" err="1"/>
              <a:t>Corporate</a:t>
            </a:r>
            <a:r>
              <a:rPr lang="nb-NO" dirty="0"/>
              <a:t> Charts </a:t>
            </a:r>
          </a:p>
        </p:txBody>
      </p:sp>
      <p:sp>
        <p:nvSpPr>
          <p:cNvPr id="4" name="Text Placeholder 3"/>
          <p:cNvSpPr>
            <a:spLocks noGrp="1"/>
          </p:cNvSpPr>
          <p:nvPr>
            <p:ph type="body" sz="quarter" idx="23" hasCustomPrompt="1"/>
          </p:nvPr>
        </p:nvSpPr>
        <p:spPr>
          <a:xfrm>
            <a:off x="6267450" y="1836738"/>
            <a:ext cx="5491164" cy="360000"/>
          </a:xfrm>
        </p:spPr>
        <p:txBody>
          <a:bodyPr/>
          <a:lstStyle>
            <a:lvl1pPr marL="0" indent="0">
              <a:spcBef>
                <a:spcPts val="0"/>
              </a:spcBef>
              <a:buNone/>
              <a:defRPr>
                <a:solidFill>
                  <a:schemeClr val="tx2"/>
                </a:solidFill>
              </a:defRPr>
            </a:lvl1pPr>
          </a:lstStyle>
          <a:p>
            <a:pPr lvl="0"/>
            <a:r>
              <a:rPr lang="nb-NO" dirty="0"/>
              <a:t>Klikk for å legge til diagramtittel</a:t>
            </a:r>
          </a:p>
        </p:txBody>
      </p:sp>
      <p:sp>
        <p:nvSpPr>
          <p:cNvPr id="7" name="Chart Placeholder 6"/>
          <p:cNvSpPr>
            <a:spLocks noGrp="1"/>
          </p:cNvSpPr>
          <p:nvPr>
            <p:ph type="chart" sz="quarter" idx="24" hasCustomPrompt="1"/>
          </p:nvPr>
        </p:nvSpPr>
        <p:spPr>
          <a:xfrm>
            <a:off x="6267450" y="2196738"/>
            <a:ext cx="5491164" cy="3642462"/>
          </a:xfrm>
        </p:spPr>
        <p:txBody>
          <a:bodyPr tIns="864000" anchor="ctr" anchorCtr="0"/>
          <a:lstStyle>
            <a:lvl1pPr marL="0" marR="0" indent="0" algn="ctr" defTabSz="1218786" rtl="0" eaLnBrk="1" fontAlgn="auto" latinLnBrk="0" hangingPunct="1">
              <a:lnSpc>
                <a:spcPct val="100000"/>
              </a:lnSpc>
              <a:spcBef>
                <a:spcPts val="432"/>
              </a:spcBef>
              <a:spcAft>
                <a:spcPts val="0"/>
              </a:spcAft>
              <a:buClr>
                <a:schemeClr val="tx2"/>
              </a:buClr>
              <a:buSzTx/>
              <a:buFont typeface="Arial" panose="020B0604020202020204" pitchFamily="34" charset="0"/>
              <a:buNone/>
              <a:tabLst/>
              <a:defRPr/>
            </a:lvl1pPr>
          </a:lstStyle>
          <a:p>
            <a:r>
              <a:rPr lang="nb-NO" dirty="0"/>
              <a:t>Klikk på plassholderen og velg BDO tab for å sette inn diagram via </a:t>
            </a:r>
            <a:r>
              <a:rPr lang="nb-NO" dirty="0" err="1"/>
              <a:t>Corporate</a:t>
            </a:r>
            <a:r>
              <a:rPr lang="nb-NO" dirty="0"/>
              <a:t> Charts </a:t>
            </a:r>
          </a:p>
        </p:txBody>
      </p:sp>
      <p:sp>
        <p:nvSpPr>
          <p:cNvPr id="12" name="Date Placeholder 11"/>
          <p:cNvSpPr>
            <a:spLocks noGrp="1"/>
          </p:cNvSpPr>
          <p:nvPr>
            <p:ph type="dt" sz="half" idx="21"/>
          </p:nvPr>
        </p:nvSpPr>
        <p:spPr/>
        <p:txBody>
          <a:bodyPr/>
          <a:lstStyle/>
          <a:p>
            <a:endParaRPr lang="nb-NO" dirty="0"/>
          </a:p>
        </p:txBody>
      </p:sp>
      <p:sp>
        <p:nvSpPr>
          <p:cNvPr id="13" name="FLD_ClientNamePresentationTitle"/>
          <p:cNvSpPr>
            <a:spLocks noGrp="1"/>
          </p:cNvSpPr>
          <p:nvPr>
            <p:ph type="ftr" sz="quarter" idx="22"/>
          </p:nvPr>
        </p:nvSpPr>
        <p:spPr/>
        <p:txBody>
          <a:bodyPr/>
          <a:lstStyle/>
          <a:p>
            <a:endParaRPr lang="nb-NO" dirty="0"/>
          </a:p>
        </p:txBody>
      </p:sp>
      <p:sp>
        <p:nvSpPr>
          <p:cNvPr id="15" name="Slide Number Placeholder 7"/>
          <p:cNvSpPr>
            <a:spLocks noGrp="1"/>
          </p:cNvSpPr>
          <p:nvPr>
            <p:ph type="sldNum" sz="quarter" idx="25"/>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350122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536BF8-E912-498D-BECF-BC1A513D5A6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90A13D1-A0D9-4869-BFB2-AA44D7E03D6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8EC4AFFE-7D07-42E6-B733-4A1546A59C5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44A080D-07CE-45BE-9969-5181BF05A492}"/>
              </a:ext>
            </a:extLst>
          </p:cNvPr>
          <p:cNvSpPr>
            <a:spLocks noGrp="1"/>
          </p:cNvSpPr>
          <p:nvPr>
            <p:ph type="dt" sz="half" idx="10"/>
          </p:nvPr>
        </p:nvSpPr>
        <p:spPr/>
        <p:txBody>
          <a:bodyPr/>
          <a:lstStyle/>
          <a:p>
            <a:fld id="{7A492E36-F3CF-473B-A139-AFF94B0A4654}" type="datetimeFigureOut">
              <a:rPr lang="nb-NO" smtClean="0"/>
              <a:t>02.02.2022</a:t>
            </a:fld>
            <a:endParaRPr lang="nb-NO"/>
          </a:p>
        </p:txBody>
      </p:sp>
      <p:sp>
        <p:nvSpPr>
          <p:cNvPr id="6" name="Plassholder for bunntekst 5">
            <a:extLst>
              <a:ext uri="{FF2B5EF4-FFF2-40B4-BE49-F238E27FC236}">
                <a16:creationId xmlns:a16="http://schemas.microsoft.com/office/drawing/2014/main" id="{2EBB5EEC-BABF-4D31-B6A7-3944F01198B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924BA11-A154-4EAF-9F08-2384A84D01E7}"/>
              </a:ext>
            </a:extLst>
          </p:cNvPr>
          <p:cNvSpPr>
            <a:spLocks noGrp="1"/>
          </p:cNvSpPr>
          <p:nvPr>
            <p:ph type="sldNum" sz="quarter" idx="12"/>
          </p:nvPr>
        </p:nvSpPr>
        <p:spPr/>
        <p:txBody>
          <a:bodyPr/>
          <a:lstStyle/>
          <a:p>
            <a:fld id="{1BB5C883-B71C-4E33-8831-A0E6FFEEC190}" type="slidenum">
              <a:rPr lang="nb-NO" smtClean="0"/>
              <a:t>‹#›</a:t>
            </a:fld>
            <a:endParaRPr lang="nb-NO"/>
          </a:p>
        </p:txBody>
      </p:sp>
      <p:cxnSp>
        <p:nvCxnSpPr>
          <p:cNvPr id="8" name="Rett linje 7">
            <a:extLst>
              <a:ext uri="{FF2B5EF4-FFF2-40B4-BE49-F238E27FC236}">
                <a16:creationId xmlns:a16="http://schemas.microsoft.com/office/drawing/2014/main" id="{94A8FF06-AB34-4F69-B1E9-18DD80697792}"/>
              </a:ext>
            </a:extLst>
          </p:cNvPr>
          <p:cNvCxnSpPr>
            <a:cxnSpLocks/>
          </p:cNvCxnSpPr>
          <p:nvPr userDrawn="1"/>
        </p:nvCxnSpPr>
        <p:spPr>
          <a:xfrm>
            <a:off x="839788" y="1449388"/>
            <a:ext cx="4804025" cy="635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391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felt og innhold (2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5B781A-006D-45F8-AACD-F3A1A33381E5}"/>
              </a:ext>
            </a:extLst>
          </p:cNvPr>
          <p:cNvSpPr>
            <a:spLocks noGrp="1"/>
          </p:cNvSpPr>
          <p:nvPr>
            <p:ph type="title" hasCustomPrompt="1"/>
          </p:nvPr>
        </p:nvSpPr>
        <p:spPr/>
        <p:txBody>
          <a:bodyPr/>
          <a:lstStyle>
            <a:lvl1pPr>
              <a:defRPr/>
            </a:lvl1pPr>
          </a:lstStyle>
          <a:p>
            <a:r>
              <a:rPr lang="nb-NO" dirty="0"/>
              <a:t>Klikk for å legge til en tittel</a:t>
            </a:r>
          </a:p>
        </p:txBody>
      </p:sp>
      <p:sp>
        <p:nvSpPr>
          <p:cNvPr id="6"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7" name="Text Placeholder 5"/>
          <p:cNvSpPr>
            <a:spLocks noGrp="1"/>
          </p:cNvSpPr>
          <p:nvPr>
            <p:ph type="body" sz="quarter" idx="18" hasCustomPrompt="1"/>
          </p:nvPr>
        </p:nvSpPr>
        <p:spPr>
          <a:xfrm>
            <a:off x="432000" y="1836000"/>
            <a:ext cx="7452584" cy="4003200"/>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8" name="Content Placeholder 7"/>
          <p:cNvSpPr>
            <a:spLocks noGrp="1"/>
          </p:cNvSpPr>
          <p:nvPr>
            <p:ph sz="quarter" idx="19" hasCustomPrompt="1"/>
          </p:nvPr>
        </p:nvSpPr>
        <p:spPr>
          <a:xfrm>
            <a:off x="8208000" y="1836000"/>
            <a:ext cx="3549649" cy="4003200"/>
          </a:xfrm>
        </p:spPr>
        <p:txBody>
          <a:bodyPr/>
          <a:lstStyle>
            <a:lvl1pPr marL="0" indent="0" algn="ctr">
              <a:buNone/>
              <a:defRPr/>
            </a:lvl1pPr>
          </a:lstStyle>
          <a:p>
            <a:pPr lvl="0"/>
            <a:r>
              <a:rPr lang="nb-NO" dirty="0"/>
              <a:t>Klikk ikon for å sette inn tabell eller SmartArt-grafikk</a:t>
            </a:r>
          </a:p>
        </p:txBody>
      </p:sp>
      <p:sp>
        <p:nvSpPr>
          <p:cNvPr id="9" name="Date Placeholder 8"/>
          <p:cNvSpPr>
            <a:spLocks noGrp="1"/>
          </p:cNvSpPr>
          <p:nvPr>
            <p:ph type="dt" sz="half" idx="20"/>
          </p:nvPr>
        </p:nvSpPr>
        <p:spPr/>
        <p:txBody>
          <a:bodyPr/>
          <a:lstStyle/>
          <a:p>
            <a:endParaRPr lang="nb-NO" dirty="0"/>
          </a:p>
        </p:txBody>
      </p:sp>
      <p:sp>
        <p:nvSpPr>
          <p:cNvPr id="10" name="FLD_ClientNamePresentationTitle"/>
          <p:cNvSpPr>
            <a:spLocks noGrp="1"/>
          </p:cNvSpPr>
          <p:nvPr>
            <p:ph type="ftr" sz="quarter" idx="21"/>
          </p:nvPr>
        </p:nvSpPr>
        <p:spPr/>
        <p:txBody>
          <a:bodyPr/>
          <a:lstStyle/>
          <a:p>
            <a:endParaRPr lang="nb-NO" dirty="0"/>
          </a:p>
        </p:txBody>
      </p:sp>
      <p:sp>
        <p:nvSpPr>
          <p:cNvPr id="12" name="Slide Number Placeholder 7"/>
          <p:cNvSpPr>
            <a:spLocks noGrp="1"/>
          </p:cNvSpPr>
          <p:nvPr>
            <p:ph type="sldNum" sz="quarter" idx="22"/>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1149431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felt og innhold (5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DD150C8-4EAF-418E-A875-CF21D7A30F35}"/>
              </a:ext>
            </a:extLst>
          </p:cNvPr>
          <p:cNvSpPr>
            <a:spLocks noGrp="1"/>
          </p:cNvSpPr>
          <p:nvPr>
            <p:ph type="title" hasCustomPrompt="1"/>
          </p:nvPr>
        </p:nvSpPr>
        <p:spPr/>
        <p:txBody>
          <a:bodyPr/>
          <a:lstStyle>
            <a:lvl1pPr>
              <a:defRPr/>
            </a:lvl1pPr>
          </a:lstStyle>
          <a:p>
            <a:r>
              <a:rPr lang="nb-NO" dirty="0"/>
              <a:t>Klikk for å legge til en tittel</a:t>
            </a:r>
          </a:p>
        </p:txBody>
      </p:sp>
      <p:sp>
        <p:nvSpPr>
          <p:cNvPr id="6"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7" name="Text Placeholder 5"/>
          <p:cNvSpPr>
            <a:spLocks noGrp="1"/>
          </p:cNvSpPr>
          <p:nvPr>
            <p:ph type="body" sz="quarter" idx="18" hasCustomPrompt="1"/>
          </p:nvPr>
        </p:nvSpPr>
        <p:spPr>
          <a:xfrm>
            <a:off x="432000" y="1836000"/>
            <a:ext cx="5489375" cy="4003200"/>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8" name="Content Placeholder 7"/>
          <p:cNvSpPr>
            <a:spLocks noGrp="1"/>
          </p:cNvSpPr>
          <p:nvPr>
            <p:ph sz="quarter" idx="19" hasCustomPrompt="1"/>
          </p:nvPr>
        </p:nvSpPr>
        <p:spPr>
          <a:xfrm>
            <a:off x="6267450" y="1836000"/>
            <a:ext cx="5491163" cy="4003200"/>
          </a:xfrm>
        </p:spPr>
        <p:txBody>
          <a:bodyPr/>
          <a:lstStyle>
            <a:lvl1pPr marL="0" indent="0" algn="ctr">
              <a:buNone/>
              <a:defRPr/>
            </a:lvl1pPr>
            <a:lvl2pPr marL="468000" indent="0" algn="ctr">
              <a:buNone/>
              <a:defRPr/>
            </a:lvl2pPr>
          </a:lstStyle>
          <a:p>
            <a:pPr lvl="0"/>
            <a:r>
              <a:rPr lang="nb-NO" dirty="0"/>
              <a:t>Klikk ikon for å sette inn tabell eller SmartArt-grafikk</a:t>
            </a:r>
          </a:p>
        </p:txBody>
      </p:sp>
      <p:sp>
        <p:nvSpPr>
          <p:cNvPr id="9" name="Date Placeholder 8"/>
          <p:cNvSpPr>
            <a:spLocks noGrp="1"/>
          </p:cNvSpPr>
          <p:nvPr>
            <p:ph type="dt" sz="half" idx="20"/>
          </p:nvPr>
        </p:nvSpPr>
        <p:spPr/>
        <p:txBody>
          <a:bodyPr/>
          <a:lstStyle/>
          <a:p>
            <a:endParaRPr lang="nb-NO" dirty="0"/>
          </a:p>
        </p:txBody>
      </p:sp>
      <p:sp>
        <p:nvSpPr>
          <p:cNvPr id="10" name="FLD_ClientNamePresentationTitle"/>
          <p:cNvSpPr>
            <a:spLocks noGrp="1"/>
          </p:cNvSpPr>
          <p:nvPr>
            <p:ph type="ftr" sz="quarter" idx="21"/>
          </p:nvPr>
        </p:nvSpPr>
        <p:spPr/>
        <p:txBody>
          <a:bodyPr/>
          <a:lstStyle/>
          <a:p>
            <a:endParaRPr lang="nb-NO" dirty="0"/>
          </a:p>
        </p:txBody>
      </p:sp>
      <p:sp>
        <p:nvSpPr>
          <p:cNvPr id="11" name="Slide Number Placeholder 7"/>
          <p:cNvSpPr>
            <a:spLocks noGrp="1"/>
          </p:cNvSpPr>
          <p:nvPr>
            <p:ph type="sldNum" sz="quarter" idx="22"/>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101683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felt og innhold (75%)">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3736B8-AD46-411D-A25B-7756C718DC10}"/>
              </a:ext>
            </a:extLst>
          </p:cNvPr>
          <p:cNvSpPr>
            <a:spLocks noGrp="1"/>
          </p:cNvSpPr>
          <p:nvPr>
            <p:ph type="title" hasCustomPrompt="1"/>
          </p:nvPr>
        </p:nvSpPr>
        <p:spPr/>
        <p:txBody>
          <a:bodyPr/>
          <a:lstStyle>
            <a:lvl1pPr>
              <a:defRPr/>
            </a:lvl1pPr>
          </a:lstStyle>
          <a:p>
            <a:r>
              <a:rPr lang="nb-NO" dirty="0"/>
              <a:t>Klikk for å legge til en tittel</a:t>
            </a:r>
          </a:p>
        </p:txBody>
      </p:sp>
      <p:sp>
        <p:nvSpPr>
          <p:cNvPr id="6"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7" name="Text Placeholder 5"/>
          <p:cNvSpPr>
            <a:spLocks noGrp="1"/>
          </p:cNvSpPr>
          <p:nvPr>
            <p:ph type="body" sz="quarter" idx="18" hasCustomPrompt="1"/>
          </p:nvPr>
        </p:nvSpPr>
        <p:spPr>
          <a:xfrm>
            <a:off x="432000" y="1836000"/>
            <a:ext cx="3549600" cy="4003200"/>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8" name="Content Placeholder 7"/>
          <p:cNvSpPr>
            <a:spLocks noGrp="1"/>
          </p:cNvSpPr>
          <p:nvPr>
            <p:ph sz="quarter" idx="19" hasCustomPrompt="1"/>
          </p:nvPr>
        </p:nvSpPr>
        <p:spPr>
          <a:xfrm>
            <a:off x="4320000" y="1836000"/>
            <a:ext cx="7450666" cy="4003200"/>
          </a:xfrm>
        </p:spPr>
        <p:txBody>
          <a:bodyPr/>
          <a:lstStyle>
            <a:lvl1pPr marL="0" indent="0" algn="ctr">
              <a:buNone/>
              <a:defRPr/>
            </a:lvl1pPr>
            <a:lvl2pPr marL="468000" indent="0" algn="ctr">
              <a:buNone/>
              <a:defRPr/>
            </a:lvl2pPr>
          </a:lstStyle>
          <a:p>
            <a:pPr lvl="0"/>
            <a:r>
              <a:rPr lang="nb-NO" dirty="0"/>
              <a:t>Klikk ikon for å sette inn tabell eller SmartArt-grafikk</a:t>
            </a:r>
          </a:p>
        </p:txBody>
      </p:sp>
      <p:sp>
        <p:nvSpPr>
          <p:cNvPr id="3" name="Date Placeholder 2"/>
          <p:cNvSpPr>
            <a:spLocks noGrp="1"/>
          </p:cNvSpPr>
          <p:nvPr>
            <p:ph type="dt" sz="half" idx="20"/>
          </p:nvPr>
        </p:nvSpPr>
        <p:spPr/>
        <p:txBody>
          <a:bodyPr/>
          <a:lstStyle/>
          <a:p>
            <a:endParaRPr lang="nb-NO" dirty="0"/>
          </a:p>
        </p:txBody>
      </p:sp>
      <p:sp>
        <p:nvSpPr>
          <p:cNvPr id="9" name="FLD_ClientNamePresentationTitle"/>
          <p:cNvSpPr>
            <a:spLocks noGrp="1"/>
          </p:cNvSpPr>
          <p:nvPr>
            <p:ph type="ftr" sz="quarter" idx="21"/>
          </p:nvPr>
        </p:nvSpPr>
        <p:spPr/>
        <p:txBody>
          <a:bodyPr/>
          <a:lstStyle/>
          <a:p>
            <a:endParaRPr lang="nb-NO" dirty="0"/>
          </a:p>
        </p:txBody>
      </p:sp>
      <p:sp>
        <p:nvSpPr>
          <p:cNvPr id="11" name="Slide Number Placeholder 7"/>
          <p:cNvSpPr>
            <a:spLocks noGrp="1"/>
          </p:cNvSpPr>
          <p:nvPr>
            <p:ph type="sldNum" sz="quarter" idx="22"/>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22102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ing og 2 innhold (50/50%)">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D3587-0E70-4BB9-AF31-ABCC06374D3B}"/>
              </a:ext>
            </a:extLst>
          </p:cNvPr>
          <p:cNvSpPr>
            <a:spLocks noGrp="1"/>
          </p:cNvSpPr>
          <p:nvPr>
            <p:ph type="title" hasCustomPrompt="1"/>
          </p:nvPr>
        </p:nvSpPr>
        <p:spPr/>
        <p:txBody>
          <a:bodyPr/>
          <a:lstStyle>
            <a:lvl1pPr>
              <a:defRPr/>
            </a:lvl1pPr>
          </a:lstStyle>
          <a:p>
            <a:r>
              <a:rPr lang="nb-NO" dirty="0"/>
              <a:t>Klikk for å legge til en tittel</a:t>
            </a:r>
          </a:p>
        </p:txBody>
      </p:sp>
      <p:sp>
        <p:nvSpPr>
          <p:cNvPr id="10"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no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8" name="Content Placeholder 7"/>
          <p:cNvSpPr>
            <a:spLocks noGrp="1"/>
          </p:cNvSpPr>
          <p:nvPr>
            <p:ph sz="quarter" idx="18" hasCustomPrompt="1"/>
          </p:nvPr>
        </p:nvSpPr>
        <p:spPr>
          <a:xfrm>
            <a:off x="431804" y="1835149"/>
            <a:ext cx="5489572" cy="4001713"/>
          </a:xfrm>
        </p:spPr>
        <p:txBody>
          <a:bodyPr/>
          <a:lstStyle>
            <a:lvl1pPr>
              <a:defRPr baseline="0"/>
            </a:lvl1pPr>
          </a:lstStyle>
          <a:p>
            <a:pPr lvl="0"/>
            <a:r>
              <a:rPr lang="nb-NO" dirty="0"/>
              <a:t>Klikk ikon for å sette inn tabell eller SmartArt-grafikk</a:t>
            </a:r>
          </a:p>
        </p:txBody>
      </p:sp>
      <p:sp>
        <p:nvSpPr>
          <p:cNvPr id="11" name="Content Placeholder 10"/>
          <p:cNvSpPr>
            <a:spLocks noGrp="1"/>
          </p:cNvSpPr>
          <p:nvPr>
            <p:ph sz="quarter" idx="19" hasCustomPrompt="1"/>
          </p:nvPr>
        </p:nvSpPr>
        <p:spPr>
          <a:xfrm>
            <a:off x="6267450" y="1835150"/>
            <a:ext cx="5491164" cy="4001713"/>
          </a:xfrm>
        </p:spPr>
        <p:txBody>
          <a:bodyPr/>
          <a:lstStyle>
            <a:lvl1pPr>
              <a:defRPr/>
            </a:lvl1pPr>
          </a:lstStyle>
          <a:p>
            <a:pPr lvl="0"/>
            <a:r>
              <a:rPr lang="nb-NO" dirty="0"/>
              <a:t>Klikk ikon for å sette inn tabell eller SmartArt-grafikk</a:t>
            </a:r>
          </a:p>
        </p:txBody>
      </p:sp>
      <p:sp>
        <p:nvSpPr>
          <p:cNvPr id="3" name="Date Placeholder 2"/>
          <p:cNvSpPr>
            <a:spLocks noGrp="1"/>
          </p:cNvSpPr>
          <p:nvPr>
            <p:ph type="dt" sz="half" idx="16"/>
          </p:nvPr>
        </p:nvSpPr>
        <p:spPr/>
        <p:txBody>
          <a:bodyPr/>
          <a:lstStyle/>
          <a:p>
            <a:endParaRPr lang="nb-NO" dirty="0"/>
          </a:p>
        </p:txBody>
      </p:sp>
      <p:sp>
        <p:nvSpPr>
          <p:cNvPr id="4" name="FLD_ClientNamePresentationTitle"/>
          <p:cNvSpPr>
            <a:spLocks noGrp="1"/>
          </p:cNvSpPr>
          <p:nvPr>
            <p:ph type="ftr" sz="quarter" idx="17"/>
          </p:nvPr>
        </p:nvSpPr>
        <p:spPr/>
        <p:txBody>
          <a:bodyPr/>
          <a:lstStyle/>
          <a:p>
            <a:endParaRPr lang="nb-NO" dirty="0"/>
          </a:p>
        </p:txBody>
      </p:sp>
      <p:sp>
        <p:nvSpPr>
          <p:cNvPr id="9" name="Slide Number Placeholder 7"/>
          <p:cNvSpPr>
            <a:spLocks noGrp="1"/>
          </p:cNvSpPr>
          <p:nvPr>
            <p:ph type="sldNum" sz="quarter" idx="20"/>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1362637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ta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40FCF7-30AA-477D-BEB8-B180C019CC34}"/>
              </a:ext>
            </a:extLst>
          </p:cNvPr>
          <p:cNvSpPr txBox="1"/>
          <p:nvPr userDrawn="1"/>
        </p:nvSpPr>
        <p:spPr>
          <a:xfrm>
            <a:off x="2551092" y="932440"/>
            <a:ext cx="1305474" cy="1868268"/>
          </a:xfrm>
          <a:prstGeom prst="rect">
            <a:avLst/>
          </a:prstGeom>
          <a:noFill/>
        </p:spPr>
        <p:txBody>
          <a:bodyPr wrap="square" lIns="0" tIns="0" rIns="0" bIns="0" rtlCol="0">
            <a:spAutoFit/>
          </a:bodyPr>
          <a:lstStyle/>
          <a:p>
            <a:pPr marL="0" marR="0" indent="0" algn="l" defTabSz="914400" rtl="0" eaLnBrk="1" fontAlgn="base" latinLnBrk="0" hangingPunct="1">
              <a:lnSpc>
                <a:spcPct val="72000"/>
              </a:lnSpc>
              <a:spcBef>
                <a:spcPct val="0"/>
              </a:spcBef>
              <a:spcAft>
                <a:spcPct val="0"/>
              </a:spcAft>
              <a:buClrTx/>
              <a:buSzTx/>
              <a:buFontTx/>
              <a:buNone/>
              <a:tabLst/>
            </a:pPr>
            <a:r>
              <a:rPr kumimoji="0" lang="nb-NO" sz="16600" b="0" i="0" u="none" strike="noStrike" kern="0" cap="none" spc="0" normalizeH="0" baseline="0" noProof="0" dirty="0">
                <a:ln>
                  <a:noFill/>
                </a:ln>
                <a:solidFill>
                  <a:schemeClr val="tx1"/>
                </a:solidFill>
                <a:effectLst/>
                <a:uLnTx/>
                <a:uFillTx/>
                <a:latin typeface="Trebuchet MS" panose="020B0603020202020204" pitchFamily="34" charset="0"/>
                <a:ea typeface="+mn-ea"/>
                <a:cs typeface="+mn-cs"/>
              </a:rPr>
              <a:t>”</a:t>
            </a:r>
          </a:p>
        </p:txBody>
      </p:sp>
      <p:sp>
        <p:nvSpPr>
          <p:cNvPr id="3" name="Title 1">
            <a:extLst>
              <a:ext uri="{FF2B5EF4-FFF2-40B4-BE49-F238E27FC236}">
                <a16:creationId xmlns:a16="http://schemas.microsoft.com/office/drawing/2014/main" id="{F65B781A-006D-45F8-AACD-F3A1A33381E5}"/>
              </a:ext>
            </a:extLst>
          </p:cNvPr>
          <p:cNvSpPr>
            <a:spLocks noGrp="1"/>
          </p:cNvSpPr>
          <p:nvPr>
            <p:ph type="title" hasCustomPrompt="1"/>
          </p:nvPr>
        </p:nvSpPr>
        <p:spPr>
          <a:xfrm>
            <a:off x="2671012" y="1545512"/>
            <a:ext cx="6849978" cy="4056019"/>
          </a:xfrm>
        </p:spPr>
        <p:txBody>
          <a:bodyPr anchor="t" anchorCtr="0"/>
          <a:lstStyle>
            <a:lvl1pPr>
              <a:defRPr sz="3200" b="0" i="1" cap="none" baseline="0">
                <a:solidFill>
                  <a:schemeClr val="tx1"/>
                </a:solidFill>
              </a:defRPr>
            </a:lvl1pPr>
          </a:lstStyle>
          <a:p>
            <a:r>
              <a:rPr lang="nb-NO" dirty="0"/>
              <a:t>Klikk for å legge til sitat</a:t>
            </a:r>
          </a:p>
        </p:txBody>
      </p:sp>
      <p:sp>
        <p:nvSpPr>
          <p:cNvPr id="6" name="Subtitle 2"/>
          <p:cNvSpPr>
            <a:spLocks noGrp="1"/>
          </p:cNvSpPr>
          <p:nvPr>
            <p:ph type="subTitle" idx="1" hasCustomPrompt="1"/>
          </p:nvPr>
        </p:nvSpPr>
        <p:spPr bwMode="gray">
          <a:xfrm>
            <a:off x="2671012" y="5663295"/>
            <a:ext cx="6849978" cy="172355"/>
          </a:xfrm>
          <a:prstGeom prst="rect">
            <a:avLst/>
          </a:prstGeom>
        </p:spPr>
        <p:txBody>
          <a:bodyPr wrap="square" lIns="0" tIns="0" rIns="0" bIns="0" anchor="t">
            <a:spAutoFit/>
          </a:bodyPr>
          <a:lstStyle>
            <a:lvl1pPr marL="0" indent="0" algn="l">
              <a:lnSpc>
                <a:spcPct val="80000"/>
              </a:lnSpc>
              <a:spcAft>
                <a:spcPts val="0"/>
              </a:spcAft>
              <a:buNone/>
              <a:defRPr sz="14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kilde</a:t>
            </a:r>
          </a:p>
        </p:txBody>
      </p:sp>
      <p:sp>
        <p:nvSpPr>
          <p:cNvPr id="9" name="Date Placeholder 8"/>
          <p:cNvSpPr>
            <a:spLocks noGrp="1"/>
          </p:cNvSpPr>
          <p:nvPr>
            <p:ph type="dt" sz="half" idx="20"/>
          </p:nvPr>
        </p:nvSpPr>
        <p:spPr/>
        <p:txBody>
          <a:bodyPr/>
          <a:lstStyle/>
          <a:p>
            <a:endParaRPr lang="nb-NO" dirty="0"/>
          </a:p>
        </p:txBody>
      </p:sp>
      <p:sp>
        <p:nvSpPr>
          <p:cNvPr id="10" name="FLD_ClientNamePresentationTitle"/>
          <p:cNvSpPr>
            <a:spLocks noGrp="1"/>
          </p:cNvSpPr>
          <p:nvPr>
            <p:ph type="ftr" sz="quarter" idx="21"/>
          </p:nvPr>
        </p:nvSpPr>
        <p:spPr/>
        <p:txBody>
          <a:bodyPr/>
          <a:lstStyle/>
          <a:p>
            <a:endParaRPr lang="nb-NO" dirty="0"/>
          </a:p>
        </p:txBody>
      </p:sp>
      <p:sp>
        <p:nvSpPr>
          <p:cNvPr id="12" name="Slide Number Placeholder 7"/>
          <p:cNvSpPr>
            <a:spLocks noGrp="1"/>
          </p:cNvSpPr>
          <p:nvPr>
            <p:ph type="sldNum" sz="quarter" idx="22"/>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3335166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kati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b-NO" dirty="0"/>
              <a:t>Klikk for å legge til en tittel</a:t>
            </a:r>
          </a:p>
        </p:txBody>
      </p:sp>
      <p:sp>
        <p:nvSpPr>
          <p:cNvPr id="4" name="Text Placeholder 3"/>
          <p:cNvSpPr>
            <a:spLocks noGrp="1"/>
          </p:cNvSpPr>
          <p:nvPr>
            <p:ph type="body" sz="quarter" idx="10" hasCustomPrompt="1"/>
          </p:nvPr>
        </p:nvSpPr>
        <p:spPr>
          <a:xfrm>
            <a:off x="431999" y="3454401"/>
            <a:ext cx="5490000" cy="2381250"/>
          </a:xfrm>
          <a:prstGeom prst="rect">
            <a:avLst/>
          </a:prstGeom>
        </p:spPr>
        <p:txBody>
          <a:bodyPr lIns="0" tIns="0" rIns="0" bIns="0"/>
          <a:lstStyle>
            <a:lvl1pPr>
              <a:defRPr sz="1800"/>
            </a:lvl1pPr>
            <a:lvl2pPr>
              <a:defRPr sz="1800"/>
            </a:lvl2pPr>
            <a:lvl3pPr marL="972000" indent="-180000">
              <a:buFont typeface="Trebuchet MS" panose="020B0603020202020204" pitchFamily="34" charset="0"/>
              <a:buChar char="-"/>
              <a:defRPr sz="1400"/>
            </a:lvl3pPr>
            <a:lvl4pPr marL="972000" indent="-180000">
              <a:buFont typeface="Trebuchet MS" panose="020B0603020202020204" pitchFamily="34" charset="0"/>
              <a:buChar char="-"/>
              <a:defRPr sz="1400"/>
            </a:lvl4pPr>
            <a:lvl5pPr marL="972000" indent="-180000">
              <a:buFont typeface="Trebuchet MS" panose="020B0603020202020204" pitchFamily="34" charset="0"/>
              <a:buChar char="-"/>
              <a:defRPr sz="1400"/>
            </a:lvl5pPr>
            <a:lvl6pPr marL="972000" indent="-180000">
              <a:buFont typeface="Trebuchet MS" panose="020B0603020202020204" pitchFamily="34" charset="0"/>
              <a:buChar char="-"/>
              <a:defRPr sz="1400"/>
            </a:lvl6pPr>
            <a:lvl7pPr marL="972000" indent="-180000">
              <a:buFont typeface="Trebuchet MS" panose="020B0603020202020204" pitchFamily="34" charset="0"/>
              <a:buChar char="-"/>
              <a:defRPr sz="1400"/>
            </a:lvl7pPr>
            <a:lvl8pPr marL="972000" indent="-180000">
              <a:buFont typeface="Trebuchet MS" panose="020B0603020202020204" pitchFamily="34" charset="0"/>
              <a:buChar char="-"/>
              <a:defRPr sz="1400"/>
            </a:lvl8pPr>
            <a:lvl9pPr marL="972000" indent="-180000">
              <a:buFont typeface="Trebuchet MS" panose="020B0603020202020204" pitchFamily="34" charset="0"/>
              <a:buChar char="-"/>
              <a:defRPr sz="1400"/>
            </a:lvl9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a:p>
            <a:pPr lvl="5"/>
            <a:r>
              <a:rPr lang="nb-NO" dirty="0"/>
              <a:t>6</a:t>
            </a:r>
          </a:p>
          <a:p>
            <a:pPr lvl="6"/>
            <a:r>
              <a:rPr lang="nb-NO" dirty="0"/>
              <a:t>7</a:t>
            </a:r>
          </a:p>
          <a:p>
            <a:pPr lvl="7"/>
            <a:r>
              <a:rPr lang="nb-NO" dirty="0"/>
              <a:t>8</a:t>
            </a:r>
          </a:p>
          <a:p>
            <a:pPr lvl="8"/>
            <a:r>
              <a:rPr lang="nb-NO" dirty="0"/>
              <a:t>9</a:t>
            </a:r>
          </a:p>
          <a:p>
            <a:pPr lvl="5"/>
            <a:endParaRPr lang="nb-NO" dirty="0"/>
          </a:p>
        </p:txBody>
      </p:sp>
      <p:sp>
        <p:nvSpPr>
          <p:cNvPr id="6" name="Picture Placeholder 5"/>
          <p:cNvSpPr>
            <a:spLocks noGrp="1"/>
          </p:cNvSpPr>
          <p:nvPr>
            <p:ph type="pic" sz="quarter" idx="11" hasCustomPrompt="1"/>
          </p:nvPr>
        </p:nvSpPr>
        <p:spPr>
          <a:xfrm>
            <a:off x="432000" y="1835151"/>
            <a:ext cx="5490000" cy="1456267"/>
          </a:xfrm>
          <a:prstGeom prst="rect">
            <a:avLst/>
          </a:prstGeom>
        </p:spPr>
        <p:txBody>
          <a:bodyPr lIns="0" tIns="72000" rIns="0" bIns="0"/>
          <a:lstStyle>
            <a:lvl1pPr marL="0" indent="0" algn="ctr">
              <a:buNone/>
              <a:defRPr sz="1800" b="0"/>
            </a:lvl1pPr>
          </a:lstStyle>
          <a:p>
            <a:r>
              <a:rPr lang="nb-NO" dirty="0"/>
              <a:t>BILDE</a:t>
            </a:r>
          </a:p>
        </p:txBody>
      </p:sp>
      <p:sp>
        <p:nvSpPr>
          <p:cNvPr id="8" name="Text Placeholder 7"/>
          <p:cNvSpPr>
            <a:spLocks noGrp="1"/>
          </p:cNvSpPr>
          <p:nvPr>
            <p:ph type="body" sz="quarter" idx="12" hasCustomPrompt="1"/>
          </p:nvPr>
        </p:nvSpPr>
        <p:spPr>
          <a:xfrm>
            <a:off x="6267450" y="1835151"/>
            <a:ext cx="5491163" cy="4008967"/>
          </a:xfrm>
          <a:prstGeom prst="rect">
            <a:avLst/>
          </a:prstGeom>
          <a:ln>
            <a:solidFill>
              <a:schemeClr val="tx1">
                <a:lumMod val="40000"/>
                <a:lumOff val="60000"/>
              </a:schemeClr>
            </a:solidFill>
          </a:ln>
        </p:spPr>
        <p:txBody>
          <a:bodyPr lIns="108000" tIns="72000" rIns="108000" bIns="72000">
            <a:noAutofit/>
          </a:bodyPr>
          <a:lstStyle>
            <a:lvl1pPr marL="0" indent="0">
              <a:buNone/>
              <a:defRPr b="0">
                <a:solidFill>
                  <a:schemeClr val="tx2"/>
                </a:solidFill>
              </a:defRPr>
            </a:lvl1pPr>
          </a:lstStyle>
          <a:p>
            <a:pPr lvl="0"/>
            <a:r>
              <a:rPr lang="nb-NO" dirty="0"/>
              <a:t>Klikk for å legge til en tittel</a:t>
            </a:r>
          </a:p>
        </p:txBody>
      </p:sp>
      <p:sp>
        <p:nvSpPr>
          <p:cNvPr id="10" name="Picture Placeholder 9"/>
          <p:cNvSpPr>
            <a:spLocks noGrp="1"/>
          </p:cNvSpPr>
          <p:nvPr>
            <p:ph type="pic" sz="quarter" idx="13" hasCustomPrompt="1"/>
          </p:nvPr>
        </p:nvSpPr>
        <p:spPr>
          <a:xfrm>
            <a:off x="6452024" y="2447715"/>
            <a:ext cx="1503256" cy="960000"/>
          </a:xfrm>
          <a:prstGeom prst="rect">
            <a:avLst/>
          </a:prstGeom>
        </p:spPr>
        <p:txBody>
          <a:bodyPr lIns="36000" rIns="36000"/>
          <a:lstStyle>
            <a:lvl1pPr marL="0" indent="0" algn="ctr">
              <a:buNone/>
              <a:defRPr sz="1200" b="0"/>
            </a:lvl1pPr>
          </a:lstStyle>
          <a:p>
            <a:r>
              <a:rPr lang="nb-NO" dirty="0"/>
              <a:t>BILDE</a:t>
            </a:r>
          </a:p>
        </p:txBody>
      </p:sp>
      <p:sp>
        <p:nvSpPr>
          <p:cNvPr id="11" name="Picture Placeholder 9"/>
          <p:cNvSpPr>
            <a:spLocks noGrp="1"/>
          </p:cNvSpPr>
          <p:nvPr>
            <p:ph type="pic" sz="quarter" idx="14" hasCustomPrompt="1"/>
          </p:nvPr>
        </p:nvSpPr>
        <p:spPr>
          <a:xfrm>
            <a:off x="8258812" y="2447715"/>
            <a:ext cx="1503256" cy="960000"/>
          </a:xfrm>
          <a:prstGeom prst="rect">
            <a:avLst/>
          </a:prstGeom>
        </p:spPr>
        <p:txBody>
          <a:bodyPr lIns="36000" rIns="36000"/>
          <a:lstStyle>
            <a:lvl1pPr marL="0" indent="0" algn="ctr">
              <a:buNone/>
              <a:defRPr sz="1200" b="0"/>
            </a:lvl1pPr>
          </a:lstStyle>
          <a:p>
            <a:r>
              <a:rPr lang="nb-NO" dirty="0"/>
              <a:t>BILDE</a:t>
            </a:r>
          </a:p>
        </p:txBody>
      </p:sp>
      <p:sp>
        <p:nvSpPr>
          <p:cNvPr id="12" name="Picture Placeholder 9"/>
          <p:cNvSpPr>
            <a:spLocks noGrp="1"/>
          </p:cNvSpPr>
          <p:nvPr>
            <p:ph type="pic" sz="quarter" idx="15" hasCustomPrompt="1"/>
          </p:nvPr>
        </p:nvSpPr>
        <p:spPr>
          <a:xfrm>
            <a:off x="10065600" y="2447715"/>
            <a:ext cx="1503256" cy="960000"/>
          </a:xfrm>
          <a:prstGeom prst="rect">
            <a:avLst/>
          </a:prstGeom>
        </p:spPr>
        <p:txBody>
          <a:bodyPr lIns="36000" rIns="36000"/>
          <a:lstStyle>
            <a:lvl1pPr marL="0" indent="0" algn="ctr">
              <a:buNone/>
              <a:defRPr sz="1200" b="0"/>
            </a:lvl1pPr>
          </a:lstStyle>
          <a:p>
            <a:r>
              <a:rPr lang="nb-NO" dirty="0"/>
              <a:t>BILDE</a:t>
            </a:r>
          </a:p>
        </p:txBody>
      </p:sp>
      <p:sp>
        <p:nvSpPr>
          <p:cNvPr id="19" name="Picture Placeholder 9"/>
          <p:cNvSpPr>
            <a:spLocks noGrp="1"/>
          </p:cNvSpPr>
          <p:nvPr>
            <p:ph type="pic" sz="quarter" idx="16" hasCustomPrompt="1"/>
          </p:nvPr>
        </p:nvSpPr>
        <p:spPr>
          <a:xfrm>
            <a:off x="6452024" y="3575475"/>
            <a:ext cx="1503256" cy="960000"/>
          </a:xfrm>
          <a:prstGeom prst="rect">
            <a:avLst/>
          </a:prstGeom>
        </p:spPr>
        <p:txBody>
          <a:bodyPr lIns="36000" rIns="36000"/>
          <a:lstStyle>
            <a:lvl1pPr marL="0" indent="0" algn="ctr">
              <a:buNone/>
              <a:defRPr sz="1200" b="0"/>
            </a:lvl1pPr>
          </a:lstStyle>
          <a:p>
            <a:r>
              <a:rPr lang="nb-NO" dirty="0"/>
              <a:t>BILDE</a:t>
            </a:r>
          </a:p>
        </p:txBody>
      </p:sp>
      <p:sp>
        <p:nvSpPr>
          <p:cNvPr id="20" name="Picture Placeholder 9"/>
          <p:cNvSpPr>
            <a:spLocks noGrp="1"/>
          </p:cNvSpPr>
          <p:nvPr>
            <p:ph type="pic" sz="quarter" idx="17" hasCustomPrompt="1"/>
          </p:nvPr>
        </p:nvSpPr>
        <p:spPr>
          <a:xfrm>
            <a:off x="8258812" y="3575475"/>
            <a:ext cx="1503256" cy="960000"/>
          </a:xfrm>
          <a:prstGeom prst="rect">
            <a:avLst/>
          </a:prstGeom>
        </p:spPr>
        <p:txBody>
          <a:bodyPr lIns="36000" rIns="36000"/>
          <a:lstStyle>
            <a:lvl1pPr marL="0" indent="0" algn="ctr">
              <a:buNone/>
              <a:defRPr sz="1200" b="0"/>
            </a:lvl1pPr>
          </a:lstStyle>
          <a:p>
            <a:r>
              <a:rPr lang="nb-NO" dirty="0"/>
              <a:t>BILDE</a:t>
            </a:r>
          </a:p>
        </p:txBody>
      </p:sp>
      <p:sp>
        <p:nvSpPr>
          <p:cNvPr id="21" name="Picture Placeholder 9"/>
          <p:cNvSpPr>
            <a:spLocks noGrp="1"/>
          </p:cNvSpPr>
          <p:nvPr>
            <p:ph type="pic" sz="quarter" idx="18" hasCustomPrompt="1"/>
          </p:nvPr>
        </p:nvSpPr>
        <p:spPr>
          <a:xfrm>
            <a:off x="10065600" y="3575475"/>
            <a:ext cx="1503256" cy="960000"/>
          </a:xfrm>
          <a:prstGeom prst="rect">
            <a:avLst/>
          </a:prstGeom>
        </p:spPr>
        <p:txBody>
          <a:bodyPr lIns="36000" rIns="36000"/>
          <a:lstStyle>
            <a:lvl1pPr marL="0" indent="0" algn="ctr">
              <a:buNone/>
              <a:defRPr sz="1200" b="0"/>
            </a:lvl1pPr>
          </a:lstStyle>
          <a:p>
            <a:r>
              <a:rPr lang="nb-NO" dirty="0"/>
              <a:t>BILDE</a:t>
            </a:r>
          </a:p>
        </p:txBody>
      </p:sp>
      <p:sp>
        <p:nvSpPr>
          <p:cNvPr id="22" name="Picture Placeholder 9"/>
          <p:cNvSpPr>
            <a:spLocks noGrp="1"/>
          </p:cNvSpPr>
          <p:nvPr>
            <p:ph type="pic" sz="quarter" idx="19" hasCustomPrompt="1"/>
          </p:nvPr>
        </p:nvSpPr>
        <p:spPr>
          <a:xfrm>
            <a:off x="6452024" y="4703235"/>
            <a:ext cx="1503256" cy="960000"/>
          </a:xfrm>
          <a:prstGeom prst="rect">
            <a:avLst/>
          </a:prstGeom>
        </p:spPr>
        <p:txBody>
          <a:bodyPr lIns="36000" rIns="36000"/>
          <a:lstStyle>
            <a:lvl1pPr marL="0" indent="0" algn="ctr">
              <a:buNone/>
              <a:defRPr sz="1200" b="0"/>
            </a:lvl1pPr>
          </a:lstStyle>
          <a:p>
            <a:r>
              <a:rPr lang="nb-NO" dirty="0"/>
              <a:t>BILDE</a:t>
            </a:r>
          </a:p>
        </p:txBody>
      </p:sp>
      <p:sp>
        <p:nvSpPr>
          <p:cNvPr id="23" name="Picture Placeholder 9"/>
          <p:cNvSpPr>
            <a:spLocks noGrp="1"/>
          </p:cNvSpPr>
          <p:nvPr>
            <p:ph type="pic" sz="quarter" idx="20" hasCustomPrompt="1"/>
          </p:nvPr>
        </p:nvSpPr>
        <p:spPr>
          <a:xfrm>
            <a:off x="8258812" y="4703235"/>
            <a:ext cx="1503256" cy="960000"/>
          </a:xfrm>
          <a:prstGeom prst="rect">
            <a:avLst/>
          </a:prstGeom>
        </p:spPr>
        <p:txBody>
          <a:bodyPr lIns="36000" rIns="36000"/>
          <a:lstStyle>
            <a:lvl1pPr marL="0" indent="0" algn="ctr">
              <a:buNone/>
              <a:defRPr sz="1200" b="0"/>
            </a:lvl1pPr>
          </a:lstStyle>
          <a:p>
            <a:r>
              <a:rPr lang="nb-NO" dirty="0"/>
              <a:t>BILDE</a:t>
            </a:r>
          </a:p>
        </p:txBody>
      </p:sp>
      <p:sp>
        <p:nvSpPr>
          <p:cNvPr id="24" name="Picture Placeholder 9"/>
          <p:cNvSpPr>
            <a:spLocks noGrp="1"/>
          </p:cNvSpPr>
          <p:nvPr>
            <p:ph type="pic" sz="quarter" idx="21" hasCustomPrompt="1"/>
          </p:nvPr>
        </p:nvSpPr>
        <p:spPr>
          <a:xfrm>
            <a:off x="10065600" y="4703235"/>
            <a:ext cx="1503256" cy="960000"/>
          </a:xfrm>
          <a:prstGeom prst="rect">
            <a:avLst/>
          </a:prstGeom>
        </p:spPr>
        <p:txBody>
          <a:bodyPr lIns="36000" rIns="36000"/>
          <a:lstStyle>
            <a:lvl1pPr marL="0" indent="0" algn="ctr">
              <a:buNone/>
              <a:defRPr sz="1200" b="0"/>
            </a:lvl1pPr>
          </a:lstStyle>
          <a:p>
            <a:r>
              <a:rPr lang="nb-NO" dirty="0"/>
              <a:t>BILDE</a:t>
            </a:r>
          </a:p>
        </p:txBody>
      </p:sp>
      <p:sp>
        <p:nvSpPr>
          <p:cNvPr id="3" name="Date Placeholder 2"/>
          <p:cNvSpPr>
            <a:spLocks noGrp="1"/>
          </p:cNvSpPr>
          <p:nvPr>
            <p:ph type="dt" sz="half" idx="22"/>
          </p:nvPr>
        </p:nvSpPr>
        <p:spPr/>
        <p:txBody>
          <a:bodyPr/>
          <a:lstStyle/>
          <a:p>
            <a:endParaRPr lang="nb-NO" dirty="0"/>
          </a:p>
        </p:txBody>
      </p:sp>
      <p:sp>
        <p:nvSpPr>
          <p:cNvPr id="5" name="FLD_ClientNamePresentationTitle"/>
          <p:cNvSpPr>
            <a:spLocks noGrp="1"/>
          </p:cNvSpPr>
          <p:nvPr>
            <p:ph type="ftr" sz="quarter" idx="23"/>
          </p:nvPr>
        </p:nvSpPr>
        <p:spPr/>
        <p:txBody>
          <a:bodyPr/>
          <a:lstStyle/>
          <a:p>
            <a:endParaRPr lang="nb-NO" dirty="0"/>
          </a:p>
        </p:txBody>
      </p:sp>
      <p:sp>
        <p:nvSpPr>
          <p:cNvPr id="18" name="Slide Number Placeholder 7"/>
          <p:cNvSpPr>
            <a:spLocks noGrp="1"/>
          </p:cNvSpPr>
          <p:nvPr>
            <p:ph type="sldNum" sz="quarter" idx="24"/>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1598744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ography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b-NO" dirty="0"/>
              <a:t>Klikk for å legge til en tittel</a:t>
            </a:r>
          </a:p>
        </p:txBody>
      </p:sp>
      <p:sp>
        <p:nvSpPr>
          <p:cNvPr id="4" name="Text Placeholder 3"/>
          <p:cNvSpPr>
            <a:spLocks noGrp="1"/>
          </p:cNvSpPr>
          <p:nvPr>
            <p:ph type="body" sz="quarter" idx="10" hasCustomPrompt="1"/>
          </p:nvPr>
        </p:nvSpPr>
        <p:spPr>
          <a:xfrm>
            <a:off x="442384" y="3169921"/>
            <a:ext cx="2640000" cy="2665730"/>
          </a:xfrm>
          <a:prstGeom prst="rect">
            <a:avLst/>
          </a:prstGeom>
        </p:spPr>
        <p:txBody>
          <a:bodyPr lIns="0" tIns="0" rIns="0" bIns="0"/>
          <a:lstStyle>
            <a:lvl1pPr>
              <a:defRPr sz="1800"/>
            </a:lvl1pPr>
            <a:lvl2pPr>
              <a:defRPr sz="1800"/>
            </a:lvl2pPr>
            <a:lvl3pPr marL="972000" indent="-180000">
              <a:buFont typeface="Trebuchet MS" panose="020B0603020202020204" pitchFamily="34" charset="0"/>
              <a:buChar char="-"/>
              <a:defRPr sz="1400"/>
            </a:lvl3pPr>
            <a:lvl4pPr marL="972000" indent="-180000">
              <a:buFont typeface="Trebuchet MS" panose="020B0603020202020204" pitchFamily="34" charset="0"/>
              <a:buChar char="-"/>
              <a:defRPr sz="1400"/>
            </a:lvl4pPr>
            <a:lvl5pPr marL="972000" indent="-180000">
              <a:buFont typeface="Trebuchet MS" panose="020B0603020202020204" pitchFamily="34" charset="0"/>
              <a:buChar char="-"/>
              <a:defRPr sz="1400"/>
            </a:lvl5pPr>
            <a:lvl6pPr marL="972000" indent="-180000">
              <a:buFont typeface="Trebuchet MS" panose="020B0603020202020204" pitchFamily="34" charset="0"/>
              <a:buChar char="-"/>
              <a:defRPr sz="1400"/>
            </a:lvl6pPr>
            <a:lvl7pPr marL="972000" indent="-180000">
              <a:buFont typeface="Trebuchet MS" panose="020B0603020202020204" pitchFamily="34" charset="0"/>
              <a:buChar char="-"/>
              <a:defRPr sz="1400"/>
            </a:lvl7pPr>
            <a:lvl8pPr marL="972000" indent="-180000">
              <a:buFont typeface="Trebuchet MS" panose="020B0603020202020204" pitchFamily="34" charset="0"/>
              <a:buChar char="-"/>
              <a:defRPr sz="1400"/>
            </a:lvl8pPr>
            <a:lvl9pPr marL="972000" indent="-180000">
              <a:buFont typeface="Trebuchet MS" panose="020B0603020202020204" pitchFamily="34" charset="0"/>
              <a:buChar char="-"/>
              <a:defRPr sz="1400"/>
            </a:lvl9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a:p>
            <a:pPr lvl="5"/>
            <a:r>
              <a:rPr lang="nb-NO" dirty="0"/>
              <a:t>6</a:t>
            </a:r>
          </a:p>
          <a:p>
            <a:pPr lvl="6"/>
            <a:r>
              <a:rPr lang="nb-NO" dirty="0"/>
              <a:t>7</a:t>
            </a:r>
          </a:p>
          <a:p>
            <a:pPr lvl="7"/>
            <a:r>
              <a:rPr lang="nb-NO" dirty="0"/>
              <a:t>8</a:t>
            </a:r>
          </a:p>
          <a:p>
            <a:pPr lvl="8"/>
            <a:r>
              <a:rPr lang="nb-NO" dirty="0"/>
              <a:t>9</a:t>
            </a:r>
          </a:p>
        </p:txBody>
      </p:sp>
      <p:sp>
        <p:nvSpPr>
          <p:cNvPr id="9" name="Picture Placeholder 8"/>
          <p:cNvSpPr>
            <a:spLocks noGrp="1"/>
          </p:cNvSpPr>
          <p:nvPr>
            <p:ph type="pic" sz="quarter" idx="11" hasCustomPrompt="1"/>
          </p:nvPr>
        </p:nvSpPr>
        <p:spPr>
          <a:xfrm>
            <a:off x="432000" y="1835151"/>
            <a:ext cx="1345776" cy="1104000"/>
          </a:xfrm>
          <a:prstGeom prst="rect">
            <a:avLst/>
          </a:prstGeom>
        </p:spPr>
        <p:txBody>
          <a:bodyPr lIns="0" tIns="72000" rIns="0" bIns="0"/>
          <a:lstStyle>
            <a:lvl1pPr marL="0" indent="0" algn="ctr">
              <a:buFontTx/>
              <a:buNone/>
              <a:defRPr sz="1800" b="0"/>
            </a:lvl1pPr>
          </a:lstStyle>
          <a:p>
            <a:r>
              <a:rPr lang="nb-NO" dirty="0"/>
              <a:t>CV BILDE</a:t>
            </a:r>
          </a:p>
        </p:txBody>
      </p:sp>
      <p:cxnSp>
        <p:nvCxnSpPr>
          <p:cNvPr id="14" name="Straight Connector 13"/>
          <p:cNvCxnSpPr/>
          <p:nvPr userDrawn="1"/>
        </p:nvCxnSpPr>
        <p:spPr>
          <a:xfrm>
            <a:off x="442384" y="3027680"/>
            <a:ext cx="264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3"/>
          <p:cNvSpPr>
            <a:spLocks noGrp="1"/>
          </p:cNvSpPr>
          <p:nvPr>
            <p:ph type="body" sz="quarter" idx="12" hasCustomPrompt="1"/>
          </p:nvPr>
        </p:nvSpPr>
        <p:spPr>
          <a:xfrm>
            <a:off x="3330923" y="3169921"/>
            <a:ext cx="2640000" cy="2665730"/>
          </a:xfrm>
          <a:prstGeom prst="rect">
            <a:avLst/>
          </a:prstGeom>
        </p:spPr>
        <p:txBody>
          <a:bodyPr lIns="0" tIns="0" rIns="0" bIns="0"/>
          <a:lstStyle>
            <a:lvl1pPr>
              <a:defRPr sz="1800"/>
            </a:lvl1pPr>
            <a:lvl2pPr>
              <a:defRPr sz="1800"/>
            </a:lvl2pPr>
            <a:lvl3pPr marL="972000" indent="-180000">
              <a:buFont typeface="Trebuchet MS" panose="020B0603020202020204" pitchFamily="34" charset="0"/>
              <a:buChar char="-"/>
              <a:defRPr sz="1400"/>
            </a:lvl3pPr>
            <a:lvl4pPr marL="972000" indent="-180000">
              <a:buFont typeface="Trebuchet MS" panose="020B0603020202020204" pitchFamily="34" charset="0"/>
              <a:buChar char="-"/>
              <a:defRPr sz="1400"/>
            </a:lvl4pPr>
            <a:lvl5pPr marL="972000" indent="-180000">
              <a:buFont typeface="Trebuchet MS" panose="020B0603020202020204" pitchFamily="34" charset="0"/>
              <a:buChar char="-"/>
              <a:defRPr sz="1400"/>
            </a:lvl5pPr>
            <a:lvl6pPr marL="972000" indent="-180000">
              <a:buFont typeface="Trebuchet MS" panose="020B0603020202020204" pitchFamily="34" charset="0"/>
              <a:buChar char="-"/>
              <a:defRPr sz="1400"/>
            </a:lvl6pPr>
            <a:lvl7pPr marL="972000" indent="-180000">
              <a:buFont typeface="Trebuchet MS" panose="020B0603020202020204" pitchFamily="34" charset="0"/>
              <a:buChar char="-"/>
              <a:defRPr sz="1400"/>
            </a:lvl7pPr>
            <a:lvl8pPr marL="972000" indent="-180000">
              <a:buFont typeface="Trebuchet MS" panose="020B0603020202020204" pitchFamily="34" charset="0"/>
              <a:buChar char="-"/>
              <a:defRPr sz="1400"/>
            </a:lvl8pPr>
            <a:lvl9pPr marL="972000" indent="-180000">
              <a:buFont typeface="Trebuchet MS" panose="020B0603020202020204" pitchFamily="34" charset="0"/>
              <a:buChar char="-"/>
              <a:defRPr sz="1400"/>
            </a:lvl9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a:p>
            <a:pPr lvl="5"/>
            <a:r>
              <a:rPr lang="nb-NO" dirty="0"/>
              <a:t>6</a:t>
            </a:r>
          </a:p>
          <a:p>
            <a:pPr lvl="6"/>
            <a:r>
              <a:rPr lang="nb-NO" dirty="0"/>
              <a:t>7</a:t>
            </a:r>
          </a:p>
          <a:p>
            <a:pPr lvl="7"/>
            <a:r>
              <a:rPr lang="nb-NO" dirty="0"/>
              <a:t>8</a:t>
            </a:r>
          </a:p>
          <a:p>
            <a:pPr lvl="8"/>
            <a:r>
              <a:rPr lang="nb-NO" dirty="0"/>
              <a:t>9</a:t>
            </a:r>
          </a:p>
        </p:txBody>
      </p:sp>
      <p:sp>
        <p:nvSpPr>
          <p:cNvPr id="27" name="Picture Placeholder 8"/>
          <p:cNvSpPr>
            <a:spLocks noGrp="1"/>
          </p:cNvSpPr>
          <p:nvPr>
            <p:ph type="pic" sz="quarter" idx="13" hasCustomPrompt="1"/>
          </p:nvPr>
        </p:nvSpPr>
        <p:spPr>
          <a:xfrm>
            <a:off x="3330923" y="1835151"/>
            <a:ext cx="1345776" cy="1104000"/>
          </a:xfrm>
          <a:prstGeom prst="rect">
            <a:avLst/>
          </a:prstGeom>
        </p:spPr>
        <p:txBody>
          <a:bodyPr lIns="0" tIns="72000" rIns="0" bIns="0"/>
          <a:lstStyle>
            <a:lvl1pPr marL="0" indent="0" algn="ctr">
              <a:buFontTx/>
              <a:buNone/>
              <a:defRPr sz="1800" b="0"/>
            </a:lvl1pPr>
          </a:lstStyle>
          <a:p>
            <a:r>
              <a:rPr lang="nb-NO" dirty="0"/>
              <a:t>CV BILDE</a:t>
            </a:r>
          </a:p>
        </p:txBody>
      </p:sp>
      <p:cxnSp>
        <p:nvCxnSpPr>
          <p:cNvPr id="28" name="Straight Connector 27"/>
          <p:cNvCxnSpPr/>
          <p:nvPr userDrawn="1"/>
        </p:nvCxnSpPr>
        <p:spPr>
          <a:xfrm>
            <a:off x="3330923" y="3027680"/>
            <a:ext cx="264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 Placeholder 3"/>
          <p:cNvSpPr>
            <a:spLocks noGrp="1"/>
          </p:cNvSpPr>
          <p:nvPr>
            <p:ph type="body" sz="quarter" idx="14" hasCustomPrompt="1"/>
          </p:nvPr>
        </p:nvSpPr>
        <p:spPr>
          <a:xfrm>
            <a:off x="6219462" y="3169921"/>
            <a:ext cx="2640000" cy="2665730"/>
          </a:xfrm>
          <a:prstGeom prst="rect">
            <a:avLst/>
          </a:prstGeom>
        </p:spPr>
        <p:txBody>
          <a:bodyPr lIns="0" tIns="0" rIns="0" bIns="0"/>
          <a:lstStyle>
            <a:lvl1pPr>
              <a:defRPr sz="1800"/>
            </a:lvl1pPr>
            <a:lvl2pPr>
              <a:defRPr sz="1800"/>
            </a:lvl2pPr>
            <a:lvl3pPr marL="972000" indent="-180000">
              <a:buFont typeface="Trebuchet MS" panose="020B0603020202020204" pitchFamily="34" charset="0"/>
              <a:buChar char="-"/>
              <a:defRPr sz="1400"/>
            </a:lvl3pPr>
            <a:lvl4pPr marL="972000" indent="-180000">
              <a:buFont typeface="Trebuchet MS" panose="020B0603020202020204" pitchFamily="34" charset="0"/>
              <a:buChar char="-"/>
              <a:defRPr sz="1400"/>
            </a:lvl4pPr>
            <a:lvl5pPr marL="972000" indent="-180000">
              <a:buFont typeface="Trebuchet MS" panose="020B0603020202020204" pitchFamily="34" charset="0"/>
              <a:buChar char="-"/>
              <a:defRPr sz="1400"/>
            </a:lvl5pPr>
            <a:lvl6pPr marL="972000" indent="-180000">
              <a:buFont typeface="Trebuchet MS" panose="020B0603020202020204" pitchFamily="34" charset="0"/>
              <a:buChar char="-"/>
              <a:defRPr sz="1400"/>
            </a:lvl6pPr>
            <a:lvl7pPr marL="972000" indent="-180000">
              <a:buFont typeface="Trebuchet MS" panose="020B0603020202020204" pitchFamily="34" charset="0"/>
              <a:buChar char="-"/>
              <a:defRPr sz="1400"/>
            </a:lvl7pPr>
            <a:lvl8pPr marL="972000" indent="-180000">
              <a:buFont typeface="Trebuchet MS" panose="020B0603020202020204" pitchFamily="34" charset="0"/>
              <a:buChar char="-"/>
              <a:defRPr sz="1400"/>
            </a:lvl8pPr>
            <a:lvl9pPr marL="972000" indent="-180000">
              <a:buFont typeface="Trebuchet MS" panose="020B0603020202020204" pitchFamily="34" charset="0"/>
              <a:buChar char="-"/>
              <a:defRPr sz="1400"/>
            </a:lvl9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a:p>
            <a:pPr lvl="5"/>
            <a:r>
              <a:rPr lang="nb-NO" dirty="0"/>
              <a:t>6</a:t>
            </a:r>
          </a:p>
          <a:p>
            <a:pPr lvl="6"/>
            <a:r>
              <a:rPr lang="nb-NO" dirty="0"/>
              <a:t>7</a:t>
            </a:r>
          </a:p>
          <a:p>
            <a:pPr lvl="7"/>
            <a:r>
              <a:rPr lang="nb-NO" dirty="0"/>
              <a:t>8</a:t>
            </a:r>
          </a:p>
          <a:p>
            <a:pPr lvl="8"/>
            <a:r>
              <a:rPr lang="nb-NO" dirty="0"/>
              <a:t>9</a:t>
            </a:r>
          </a:p>
        </p:txBody>
      </p:sp>
      <p:sp>
        <p:nvSpPr>
          <p:cNvPr id="30" name="Picture Placeholder 8"/>
          <p:cNvSpPr>
            <a:spLocks noGrp="1"/>
          </p:cNvSpPr>
          <p:nvPr>
            <p:ph type="pic" sz="quarter" idx="15" hasCustomPrompt="1"/>
          </p:nvPr>
        </p:nvSpPr>
        <p:spPr>
          <a:xfrm>
            <a:off x="6219462" y="1835151"/>
            <a:ext cx="1345776" cy="1104000"/>
          </a:xfrm>
          <a:prstGeom prst="rect">
            <a:avLst/>
          </a:prstGeom>
        </p:spPr>
        <p:txBody>
          <a:bodyPr lIns="0" tIns="72000" rIns="0" bIns="0"/>
          <a:lstStyle>
            <a:lvl1pPr marL="0" indent="0" algn="ctr">
              <a:buFontTx/>
              <a:buNone/>
              <a:defRPr sz="1800" b="0"/>
            </a:lvl1pPr>
          </a:lstStyle>
          <a:p>
            <a:r>
              <a:rPr lang="nb-NO" dirty="0"/>
              <a:t>CV BILDE</a:t>
            </a:r>
          </a:p>
        </p:txBody>
      </p:sp>
      <p:cxnSp>
        <p:nvCxnSpPr>
          <p:cNvPr id="31" name="Straight Connector 30"/>
          <p:cNvCxnSpPr/>
          <p:nvPr userDrawn="1"/>
        </p:nvCxnSpPr>
        <p:spPr>
          <a:xfrm>
            <a:off x="6219462" y="3027680"/>
            <a:ext cx="264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3"/>
          <p:cNvSpPr>
            <a:spLocks noGrp="1"/>
          </p:cNvSpPr>
          <p:nvPr>
            <p:ph type="body" sz="quarter" idx="16" hasCustomPrompt="1"/>
          </p:nvPr>
        </p:nvSpPr>
        <p:spPr>
          <a:xfrm>
            <a:off x="9108000" y="3169921"/>
            <a:ext cx="2640000" cy="2665730"/>
          </a:xfrm>
          <a:prstGeom prst="rect">
            <a:avLst/>
          </a:prstGeom>
        </p:spPr>
        <p:txBody>
          <a:bodyPr lIns="0" tIns="0" rIns="0" bIns="0"/>
          <a:lstStyle>
            <a:lvl1pPr>
              <a:defRPr sz="1800"/>
            </a:lvl1pPr>
            <a:lvl2pPr>
              <a:defRPr sz="1800"/>
            </a:lvl2pPr>
            <a:lvl3pPr marL="972000" indent="-180000">
              <a:buFont typeface="Trebuchet MS" panose="020B0603020202020204" pitchFamily="34" charset="0"/>
              <a:buChar char="-"/>
              <a:defRPr sz="1400"/>
            </a:lvl3pPr>
            <a:lvl4pPr marL="972000" indent="-180000">
              <a:buFont typeface="Trebuchet MS" panose="020B0603020202020204" pitchFamily="34" charset="0"/>
              <a:buChar char="-"/>
              <a:defRPr sz="1400"/>
            </a:lvl4pPr>
            <a:lvl5pPr marL="972000" indent="-180000">
              <a:buFont typeface="Trebuchet MS" panose="020B0603020202020204" pitchFamily="34" charset="0"/>
              <a:buChar char="-"/>
              <a:defRPr sz="1400"/>
            </a:lvl5pPr>
            <a:lvl6pPr marL="972000" indent="-180000">
              <a:buFont typeface="Trebuchet MS" panose="020B0603020202020204" pitchFamily="34" charset="0"/>
              <a:buChar char="-"/>
              <a:defRPr sz="1400"/>
            </a:lvl6pPr>
            <a:lvl7pPr marL="972000" indent="-180000">
              <a:buFont typeface="Trebuchet MS" panose="020B0603020202020204" pitchFamily="34" charset="0"/>
              <a:buChar char="-"/>
              <a:defRPr sz="1400"/>
            </a:lvl7pPr>
            <a:lvl8pPr marL="972000" indent="-180000">
              <a:buFont typeface="Trebuchet MS" panose="020B0603020202020204" pitchFamily="34" charset="0"/>
              <a:buChar char="-"/>
              <a:defRPr sz="1400"/>
            </a:lvl8pPr>
            <a:lvl9pPr marL="972000" indent="-180000">
              <a:buFont typeface="Trebuchet MS" panose="020B0603020202020204" pitchFamily="34" charset="0"/>
              <a:buChar char="-"/>
              <a:defRPr sz="1400"/>
            </a:lvl9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a:p>
            <a:pPr lvl="5"/>
            <a:r>
              <a:rPr lang="nb-NO" dirty="0"/>
              <a:t>6</a:t>
            </a:r>
          </a:p>
          <a:p>
            <a:pPr lvl="6"/>
            <a:r>
              <a:rPr lang="nb-NO" dirty="0"/>
              <a:t>7</a:t>
            </a:r>
          </a:p>
          <a:p>
            <a:pPr lvl="7"/>
            <a:r>
              <a:rPr lang="nb-NO" dirty="0"/>
              <a:t>8</a:t>
            </a:r>
          </a:p>
          <a:p>
            <a:pPr lvl="8"/>
            <a:r>
              <a:rPr lang="nb-NO" dirty="0"/>
              <a:t>9</a:t>
            </a:r>
          </a:p>
        </p:txBody>
      </p:sp>
      <p:sp>
        <p:nvSpPr>
          <p:cNvPr id="33" name="Picture Placeholder 8"/>
          <p:cNvSpPr>
            <a:spLocks noGrp="1"/>
          </p:cNvSpPr>
          <p:nvPr>
            <p:ph type="pic" sz="quarter" idx="17" hasCustomPrompt="1"/>
          </p:nvPr>
        </p:nvSpPr>
        <p:spPr>
          <a:xfrm>
            <a:off x="9108000" y="1835151"/>
            <a:ext cx="1345776" cy="1104000"/>
          </a:xfrm>
          <a:prstGeom prst="rect">
            <a:avLst/>
          </a:prstGeom>
        </p:spPr>
        <p:txBody>
          <a:bodyPr lIns="0" tIns="72000" rIns="0" bIns="0"/>
          <a:lstStyle>
            <a:lvl1pPr marL="0" indent="0" algn="ctr">
              <a:buFontTx/>
              <a:buNone/>
              <a:defRPr sz="1800" b="0"/>
            </a:lvl1pPr>
          </a:lstStyle>
          <a:p>
            <a:r>
              <a:rPr lang="nb-NO" dirty="0"/>
              <a:t>CV BILDE</a:t>
            </a:r>
          </a:p>
        </p:txBody>
      </p:sp>
      <p:cxnSp>
        <p:nvCxnSpPr>
          <p:cNvPr id="34" name="Straight Connector 33"/>
          <p:cNvCxnSpPr/>
          <p:nvPr userDrawn="1"/>
        </p:nvCxnSpPr>
        <p:spPr>
          <a:xfrm>
            <a:off x="9108000" y="3027680"/>
            <a:ext cx="264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nb-NO" dirty="0"/>
          </a:p>
        </p:txBody>
      </p:sp>
      <p:sp>
        <p:nvSpPr>
          <p:cNvPr id="5" name="FLD_ClientNamePresentationTitle"/>
          <p:cNvSpPr>
            <a:spLocks noGrp="1"/>
          </p:cNvSpPr>
          <p:nvPr>
            <p:ph type="ftr" sz="quarter" idx="19"/>
          </p:nvPr>
        </p:nvSpPr>
        <p:spPr/>
        <p:txBody>
          <a:bodyPr/>
          <a:lstStyle/>
          <a:p>
            <a:endParaRPr lang="nb-NO" dirty="0"/>
          </a:p>
        </p:txBody>
      </p:sp>
      <p:sp>
        <p:nvSpPr>
          <p:cNvPr id="18" name="Slide Number Placeholder 7"/>
          <p:cNvSpPr>
            <a:spLocks noGrp="1"/>
          </p:cNvSpPr>
          <p:nvPr>
            <p:ph type="sldNum" sz="quarter" idx="20"/>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839985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b-NO" dirty="0"/>
              <a:t>Klikk for å legge til en tittel</a:t>
            </a:r>
          </a:p>
        </p:txBody>
      </p:sp>
      <p:sp>
        <p:nvSpPr>
          <p:cNvPr id="4" name="Text Placeholder 3"/>
          <p:cNvSpPr>
            <a:spLocks noGrp="1"/>
          </p:cNvSpPr>
          <p:nvPr>
            <p:ph type="body" sz="quarter" idx="10" hasCustomPrompt="1"/>
          </p:nvPr>
        </p:nvSpPr>
        <p:spPr>
          <a:xfrm>
            <a:off x="432000" y="3169921"/>
            <a:ext cx="3549600" cy="2665730"/>
          </a:xfrm>
          <a:prstGeom prst="rect">
            <a:avLst/>
          </a:prstGeom>
        </p:spPr>
        <p:txBody>
          <a:bodyPr lIns="0" tIns="0" rIns="0" bIns="0"/>
          <a:lstStyle>
            <a:lvl1pPr>
              <a:defRPr sz="1800"/>
            </a:lvl1pPr>
            <a:lvl2pPr marL="702000" indent="-234000">
              <a:buFont typeface="Trebuchet MS" panose="020B0603020202020204" pitchFamily="34" charset="0"/>
              <a:buChar char="-"/>
              <a:defRPr sz="1800"/>
            </a:lvl2pPr>
            <a:lvl3pPr marL="972000" indent="-180000">
              <a:buFont typeface="Trebuchet MS" panose="020B0603020202020204" pitchFamily="34" charset="0"/>
              <a:buChar char="-"/>
              <a:defRPr sz="1400"/>
            </a:lvl3pPr>
            <a:lvl4pPr marL="972000" indent="-180000">
              <a:buFont typeface="Trebuchet MS" panose="020B0603020202020204" pitchFamily="34" charset="0"/>
              <a:buChar char="-"/>
              <a:defRPr sz="1400"/>
            </a:lvl4pPr>
            <a:lvl5pPr marL="972000" indent="-180000">
              <a:buFont typeface="Trebuchet MS" panose="020B0603020202020204" pitchFamily="34" charset="0"/>
              <a:buChar char="-"/>
              <a:defRPr sz="1400"/>
            </a:lvl5pPr>
            <a:lvl6pPr marL="972000" indent="-180000">
              <a:buFont typeface="Trebuchet MS" panose="020B0603020202020204" pitchFamily="34" charset="0"/>
              <a:buChar char="-"/>
              <a:defRPr sz="1400"/>
            </a:lvl6pPr>
            <a:lvl7pPr marL="972000" indent="-180000">
              <a:buFont typeface="Trebuchet MS" panose="020B0603020202020204" pitchFamily="34" charset="0"/>
              <a:buChar char="-"/>
              <a:defRPr sz="1400"/>
            </a:lvl7pPr>
            <a:lvl8pPr marL="972000" indent="-180000">
              <a:buFont typeface="Trebuchet MS" panose="020B0603020202020204" pitchFamily="34" charset="0"/>
              <a:buChar char="-"/>
              <a:defRPr sz="1400"/>
            </a:lvl8pPr>
            <a:lvl9pPr marL="972000" indent="-180000">
              <a:buFont typeface="Trebuchet MS" panose="020B0603020202020204" pitchFamily="34" charset="0"/>
              <a:buChar char="-"/>
              <a:defRPr sz="1400"/>
            </a:lvl9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a:p>
            <a:pPr lvl="5"/>
            <a:r>
              <a:rPr lang="nb-NO" dirty="0"/>
              <a:t>6</a:t>
            </a:r>
          </a:p>
          <a:p>
            <a:pPr lvl="6"/>
            <a:r>
              <a:rPr lang="nb-NO" dirty="0"/>
              <a:t>7</a:t>
            </a:r>
          </a:p>
          <a:p>
            <a:pPr lvl="7"/>
            <a:r>
              <a:rPr lang="nb-NO" dirty="0"/>
              <a:t>8</a:t>
            </a:r>
          </a:p>
          <a:p>
            <a:pPr lvl="8"/>
            <a:r>
              <a:rPr lang="nb-NO" dirty="0"/>
              <a:t>9</a:t>
            </a:r>
          </a:p>
          <a:p>
            <a:pPr lvl="5"/>
            <a:endParaRPr lang="nb-NO" dirty="0"/>
          </a:p>
        </p:txBody>
      </p:sp>
      <p:sp>
        <p:nvSpPr>
          <p:cNvPr id="9" name="Picture Placeholder 8"/>
          <p:cNvSpPr>
            <a:spLocks noGrp="1"/>
          </p:cNvSpPr>
          <p:nvPr>
            <p:ph type="pic" sz="quarter" idx="11" hasCustomPrompt="1"/>
          </p:nvPr>
        </p:nvSpPr>
        <p:spPr>
          <a:xfrm>
            <a:off x="432000" y="1835151"/>
            <a:ext cx="1345776" cy="1104000"/>
          </a:xfrm>
          <a:prstGeom prst="rect">
            <a:avLst/>
          </a:prstGeom>
        </p:spPr>
        <p:txBody>
          <a:bodyPr lIns="0" tIns="72000" rIns="0" bIns="0"/>
          <a:lstStyle>
            <a:lvl1pPr marL="0" indent="0" algn="ctr">
              <a:buNone/>
              <a:defRPr sz="1800" b="0"/>
            </a:lvl1pPr>
          </a:lstStyle>
          <a:p>
            <a:r>
              <a:rPr lang="nb-NO" dirty="0"/>
              <a:t>CV BILDE</a:t>
            </a:r>
          </a:p>
        </p:txBody>
      </p:sp>
      <p:cxnSp>
        <p:nvCxnSpPr>
          <p:cNvPr id="14" name="Straight Connector 13"/>
          <p:cNvCxnSpPr/>
          <p:nvPr userDrawn="1"/>
        </p:nvCxnSpPr>
        <p:spPr>
          <a:xfrm>
            <a:off x="432000" y="3027680"/>
            <a:ext cx="3549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3"/>
          <p:cNvSpPr>
            <a:spLocks noGrp="1"/>
          </p:cNvSpPr>
          <p:nvPr>
            <p:ph type="body" sz="quarter" idx="12" hasCustomPrompt="1"/>
          </p:nvPr>
        </p:nvSpPr>
        <p:spPr>
          <a:xfrm>
            <a:off x="4320409" y="3169921"/>
            <a:ext cx="3549600" cy="2665730"/>
          </a:xfrm>
          <a:prstGeom prst="rect">
            <a:avLst/>
          </a:prstGeom>
        </p:spPr>
        <p:txBody>
          <a:bodyPr lIns="0" tIns="0" rIns="0" bIns="0"/>
          <a:lstStyle>
            <a:lvl1pPr>
              <a:defRPr sz="1800"/>
            </a:lvl1pPr>
            <a:lvl2pPr>
              <a:defRPr sz="1800"/>
            </a:lvl2pPr>
            <a:lvl3pPr marL="972000" indent="-180000">
              <a:buFont typeface="Trebuchet MS" panose="020B0603020202020204" pitchFamily="34" charset="0"/>
              <a:buChar char="-"/>
              <a:defRPr sz="1400"/>
            </a:lvl3pPr>
            <a:lvl4pPr marL="972000" indent="-180000">
              <a:buFont typeface="Trebuchet MS" panose="020B0603020202020204" pitchFamily="34" charset="0"/>
              <a:buChar char="-"/>
              <a:defRPr sz="1400"/>
            </a:lvl4pPr>
            <a:lvl5pPr marL="972000" indent="-180000">
              <a:buFont typeface="Trebuchet MS" panose="020B0603020202020204" pitchFamily="34" charset="0"/>
              <a:buChar char="-"/>
              <a:defRPr sz="1400"/>
            </a:lvl5pPr>
            <a:lvl6pPr marL="972000" indent="-180000">
              <a:buFont typeface="Trebuchet MS" panose="020B0603020202020204" pitchFamily="34" charset="0"/>
              <a:buChar char="-"/>
              <a:defRPr sz="1400"/>
            </a:lvl6pPr>
            <a:lvl7pPr marL="972000" indent="-180000">
              <a:buFont typeface="Trebuchet MS" panose="020B0603020202020204" pitchFamily="34" charset="0"/>
              <a:buChar char="-"/>
              <a:defRPr sz="1400"/>
            </a:lvl7pPr>
            <a:lvl8pPr marL="972000" indent="-180000">
              <a:buFont typeface="Trebuchet MS" panose="020B0603020202020204" pitchFamily="34" charset="0"/>
              <a:buChar char="-"/>
              <a:defRPr sz="1400"/>
            </a:lvl8pPr>
            <a:lvl9pPr marL="972000" indent="-180000">
              <a:buFont typeface="Trebuchet MS" panose="020B0603020202020204" pitchFamily="34" charset="0"/>
              <a:buChar char="-"/>
              <a:defRPr sz="1400"/>
            </a:lvl9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a:p>
            <a:pPr lvl="5"/>
            <a:r>
              <a:rPr lang="nb-NO" dirty="0"/>
              <a:t>6</a:t>
            </a:r>
          </a:p>
          <a:p>
            <a:pPr lvl="6"/>
            <a:r>
              <a:rPr lang="nb-NO" dirty="0"/>
              <a:t>7</a:t>
            </a:r>
          </a:p>
          <a:p>
            <a:pPr lvl="7"/>
            <a:r>
              <a:rPr lang="nb-NO" dirty="0"/>
              <a:t>8</a:t>
            </a:r>
          </a:p>
          <a:p>
            <a:pPr lvl="8"/>
            <a:r>
              <a:rPr lang="nb-NO" dirty="0"/>
              <a:t>9</a:t>
            </a:r>
          </a:p>
          <a:p>
            <a:pPr lvl="5"/>
            <a:endParaRPr lang="nb-NO" dirty="0"/>
          </a:p>
          <a:p>
            <a:pPr lvl="5"/>
            <a:endParaRPr lang="nb-NO" dirty="0"/>
          </a:p>
        </p:txBody>
      </p:sp>
      <p:sp>
        <p:nvSpPr>
          <p:cNvPr id="27" name="Picture Placeholder 8"/>
          <p:cNvSpPr>
            <a:spLocks noGrp="1"/>
          </p:cNvSpPr>
          <p:nvPr>
            <p:ph type="pic" sz="quarter" idx="13" hasCustomPrompt="1"/>
          </p:nvPr>
        </p:nvSpPr>
        <p:spPr>
          <a:xfrm>
            <a:off x="4320409" y="1835151"/>
            <a:ext cx="1345776" cy="1104000"/>
          </a:xfrm>
          <a:prstGeom prst="rect">
            <a:avLst/>
          </a:prstGeom>
        </p:spPr>
        <p:txBody>
          <a:bodyPr lIns="0" tIns="72000" rIns="0" bIns="0"/>
          <a:lstStyle>
            <a:lvl1pPr marL="0" indent="0" algn="ctr">
              <a:buNone/>
              <a:defRPr sz="1800" b="0"/>
            </a:lvl1pPr>
          </a:lstStyle>
          <a:p>
            <a:r>
              <a:rPr lang="nb-NO" dirty="0"/>
              <a:t>CV BILDE</a:t>
            </a:r>
          </a:p>
        </p:txBody>
      </p:sp>
      <p:cxnSp>
        <p:nvCxnSpPr>
          <p:cNvPr id="28" name="Straight Connector 27"/>
          <p:cNvCxnSpPr/>
          <p:nvPr userDrawn="1"/>
        </p:nvCxnSpPr>
        <p:spPr>
          <a:xfrm>
            <a:off x="4320409" y="3027680"/>
            <a:ext cx="3549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 Placeholder 3"/>
          <p:cNvSpPr>
            <a:spLocks noGrp="1"/>
          </p:cNvSpPr>
          <p:nvPr>
            <p:ph type="body" sz="quarter" idx="14" hasCustomPrompt="1"/>
          </p:nvPr>
        </p:nvSpPr>
        <p:spPr>
          <a:xfrm>
            <a:off x="8208819" y="3169921"/>
            <a:ext cx="3549600" cy="2665730"/>
          </a:xfrm>
          <a:prstGeom prst="rect">
            <a:avLst/>
          </a:prstGeom>
        </p:spPr>
        <p:txBody>
          <a:bodyPr lIns="0" tIns="0" rIns="0" bIns="0"/>
          <a:lstStyle>
            <a:lvl1pPr>
              <a:defRPr sz="1800"/>
            </a:lvl1pPr>
            <a:lvl2pPr>
              <a:defRPr sz="1800"/>
            </a:lvl2pPr>
            <a:lvl3pPr marL="972000" indent="-180000">
              <a:buFont typeface="Trebuchet MS" panose="020B0603020202020204" pitchFamily="34" charset="0"/>
              <a:buChar char="-"/>
              <a:defRPr sz="1400"/>
            </a:lvl3pPr>
            <a:lvl4pPr marL="972000" indent="-180000">
              <a:buFont typeface="Trebuchet MS" panose="020B0603020202020204" pitchFamily="34" charset="0"/>
              <a:buChar char="-"/>
              <a:defRPr sz="1400"/>
            </a:lvl4pPr>
            <a:lvl5pPr marL="972000" indent="-180000">
              <a:buFont typeface="Trebuchet MS" panose="020B0603020202020204" pitchFamily="34" charset="0"/>
              <a:buChar char="-"/>
              <a:defRPr sz="1400"/>
            </a:lvl5pPr>
            <a:lvl6pPr marL="972000" indent="-180000">
              <a:buFont typeface="Trebuchet MS" panose="020B0603020202020204" pitchFamily="34" charset="0"/>
              <a:buChar char="-"/>
              <a:defRPr sz="1400"/>
            </a:lvl6pPr>
            <a:lvl7pPr marL="972000" indent="-180000">
              <a:buFont typeface="Trebuchet MS" panose="020B0603020202020204" pitchFamily="34" charset="0"/>
              <a:buChar char="-"/>
              <a:defRPr sz="1400"/>
            </a:lvl7pPr>
            <a:lvl8pPr marL="972000" indent="-180000">
              <a:buFont typeface="Trebuchet MS" panose="020B0603020202020204" pitchFamily="34" charset="0"/>
              <a:buChar char="-"/>
              <a:defRPr sz="1400"/>
            </a:lvl8pPr>
            <a:lvl9pPr marL="972000" indent="-180000">
              <a:buFont typeface="Trebuchet MS" panose="020B0603020202020204" pitchFamily="34" charset="0"/>
              <a:buChar char="-"/>
              <a:defRPr sz="1400"/>
            </a:lvl9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a:p>
            <a:pPr lvl="5"/>
            <a:r>
              <a:rPr lang="nb-NO" dirty="0"/>
              <a:t>6</a:t>
            </a:r>
          </a:p>
          <a:p>
            <a:pPr lvl="6"/>
            <a:r>
              <a:rPr lang="nb-NO" dirty="0"/>
              <a:t>7</a:t>
            </a:r>
          </a:p>
          <a:p>
            <a:pPr lvl="7"/>
            <a:r>
              <a:rPr lang="nb-NO" dirty="0"/>
              <a:t>8</a:t>
            </a:r>
          </a:p>
          <a:p>
            <a:pPr lvl="8"/>
            <a:r>
              <a:rPr lang="nb-NO" dirty="0"/>
              <a:t>9</a:t>
            </a:r>
          </a:p>
          <a:p>
            <a:pPr lvl="5"/>
            <a:endParaRPr lang="nb-NO" dirty="0"/>
          </a:p>
        </p:txBody>
      </p:sp>
      <p:sp>
        <p:nvSpPr>
          <p:cNvPr id="30" name="Picture Placeholder 8"/>
          <p:cNvSpPr>
            <a:spLocks noGrp="1"/>
          </p:cNvSpPr>
          <p:nvPr>
            <p:ph type="pic" sz="quarter" idx="15" hasCustomPrompt="1"/>
          </p:nvPr>
        </p:nvSpPr>
        <p:spPr>
          <a:xfrm>
            <a:off x="8208819" y="1835151"/>
            <a:ext cx="1345776" cy="1104000"/>
          </a:xfrm>
          <a:prstGeom prst="rect">
            <a:avLst/>
          </a:prstGeom>
        </p:spPr>
        <p:txBody>
          <a:bodyPr lIns="0" tIns="72000" rIns="0" bIns="0"/>
          <a:lstStyle>
            <a:lvl1pPr marL="0" indent="0" algn="ctr">
              <a:buNone/>
              <a:defRPr sz="1800" b="0"/>
            </a:lvl1pPr>
          </a:lstStyle>
          <a:p>
            <a:r>
              <a:rPr lang="nb-NO" dirty="0"/>
              <a:t>CV BILDE</a:t>
            </a:r>
          </a:p>
        </p:txBody>
      </p:sp>
      <p:cxnSp>
        <p:nvCxnSpPr>
          <p:cNvPr id="31" name="Straight Connector 30"/>
          <p:cNvCxnSpPr/>
          <p:nvPr userDrawn="1"/>
        </p:nvCxnSpPr>
        <p:spPr>
          <a:xfrm>
            <a:off x="8208819" y="3027680"/>
            <a:ext cx="3549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nb-NO" dirty="0"/>
          </a:p>
        </p:txBody>
      </p:sp>
      <p:sp>
        <p:nvSpPr>
          <p:cNvPr id="5" name="FLD_ClientNamePresentationTitle"/>
          <p:cNvSpPr>
            <a:spLocks noGrp="1"/>
          </p:cNvSpPr>
          <p:nvPr>
            <p:ph type="ftr" sz="quarter" idx="17"/>
          </p:nvPr>
        </p:nvSpPr>
        <p:spPr/>
        <p:txBody>
          <a:bodyPr/>
          <a:lstStyle/>
          <a:p>
            <a:endParaRPr lang="nb-NO" dirty="0"/>
          </a:p>
        </p:txBody>
      </p:sp>
      <p:sp>
        <p:nvSpPr>
          <p:cNvPr id="16" name="Slide Number Placeholder 7"/>
          <p:cNvSpPr>
            <a:spLocks noGrp="1"/>
          </p:cNvSpPr>
          <p:nvPr>
            <p:ph type="sldNum" sz="quarter" idx="19"/>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4155382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ography (3)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b-NO" dirty="0"/>
              <a:t>Klikk for å legge til en tittel</a:t>
            </a:r>
          </a:p>
        </p:txBody>
      </p:sp>
      <p:sp>
        <p:nvSpPr>
          <p:cNvPr id="4" name="Text Placeholder 3"/>
          <p:cNvSpPr>
            <a:spLocks noGrp="1"/>
          </p:cNvSpPr>
          <p:nvPr>
            <p:ph type="body" sz="quarter" idx="10" hasCustomPrompt="1"/>
          </p:nvPr>
        </p:nvSpPr>
        <p:spPr>
          <a:xfrm>
            <a:off x="2001600" y="1835154"/>
            <a:ext cx="1968000" cy="4003200"/>
          </a:xfrm>
          <a:prstGeom prst="rect">
            <a:avLst/>
          </a:prstGeom>
        </p:spPr>
        <p:txBody>
          <a:bodyPr lIns="0" tIns="0" rIns="0" bIns="0"/>
          <a:lstStyle>
            <a:lvl1pPr>
              <a:defRPr sz="1800"/>
            </a:lvl1pPr>
            <a:lvl2pPr>
              <a:defRPr sz="1800"/>
            </a:lvl2pPr>
            <a:lvl3pPr marL="972000" indent="-180000">
              <a:buFont typeface="Trebuchet MS" panose="020B0603020202020204" pitchFamily="34" charset="0"/>
              <a:buChar char="-"/>
              <a:defRPr sz="1400"/>
            </a:lvl3pPr>
            <a:lvl4pPr marL="972000" indent="-180000">
              <a:buFont typeface="Trebuchet MS" panose="020B0603020202020204" pitchFamily="34" charset="0"/>
              <a:buChar char="-"/>
              <a:defRPr sz="1400"/>
            </a:lvl4pPr>
            <a:lvl5pPr marL="972000" indent="-180000">
              <a:buFont typeface="Trebuchet MS" panose="020B0603020202020204" pitchFamily="34" charset="0"/>
              <a:buChar char="-"/>
              <a:defRPr sz="1400"/>
            </a:lvl5pPr>
            <a:lvl6pPr marL="972000" indent="-180000">
              <a:buFont typeface="Trebuchet MS" panose="020B0603020202020204" pitchFamily="34" charset="0"/>
              <a:buChar char="-"/>
              <a:defRPr sz="1400"/>
            </a:lvl6pPr>
            <a:lvl7pPr marL="972000" indent="-180000">
              <a:buFont typeface="Trebuchet MS" panose="020B0603020202020204" pitchFamily="34" charset="0"/>
              <a:buChar char="-"/>
              <a:defRPr sz="1400"/>
            </a:lvl7pPr>
            <a:lvl8pPr marL="972000" indent="-180000">
              <a:buFont typeface="Trebuchet MS" panose="020B0603020202020204" pitchFamily="34" charset="0"/>
              <a:buChar char="-"/>
              <a:defRPr sz="1400"/>
            </a:lvl8pPr>
            <a:lvl9pPr marL="972000" indent="-180000">
              <a:buFont typeface="Trebuchet MS" panose="020B0603020202020204" pitchFamily="34" charset="0"/>
              <a:buChar char="-"/>
              <a:defRPr sz="1400"/>
            </a:lvl9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endParaRPr lang="nb-NO" dirty="0"/>
          </a:p>
          <a:p>
            <a:pPr lvl="4"/>
            <a:r>
              <a:rPr lang="nb-NO" dirty="0"/>
              <a:t>Fifth</a:t>
            </a:r>
          </a:p>
          <a:p>
            <a:pPr lvl="5"/>
            <a:r>
              <a:rPr lang="nb-NO" dirty="0"/>
              <a:t>6</a:t>
            </a:r>
          </a:p>
          <a:p>
            <a:pPr lvl="6"/>
            <a:r>
              <a:rPr lang="nb-NO" dirty="0"/>
              <a:t>7</a:t>
            </a:r>
          </a:p>
          <a:p>
            <a:pPr lvl="7"/>
            <a:r>
              <a:rPr lang="nb-NO" dirty="0"/>
              <a:t>8</a:t>
            </a:r>
          </a:p>
          <a:p>
            <a:pPr lvl="8"/>
            <a:r>
              <a:rPr lang="nb-NO" dirty="0"/>
              <a:t>9</a:t>
            </a:r>
          </a:p>
          <a:p>
            <a:pPr lvl="5"/>
            <a:endParaRPr lang="nb-NO" dirty="0"/>
          </a:p>
        </p:txBody>
      </p:sp>
      <p:sp>
        <p:nvSpPr>
          <p:cNvPr id="9" name="Picture Placeholder 8"/>
          <p:cNvSpPr>
            <a:spLocks noGrp="1"/>
          </p:cNvSpPr>
          <p:nvPr>
            <p:ph type="pic" sz="quarter" idx="11" hasCustomPrompt="1"/>
          </p:nvPr>
        </p:nvSpPr>
        <p:spPr>
          <a:xfrm>
            <a:off x="432000" y="1835152"/>
            <a:ext cx="1345776" cy="4008965"/>
          </a:xfrm>
          <a:prstGeom prst="rect">
            <a:avLst/>
          </a:prstGeom>
        </p:spPr>
        <p:txBody>
          <a:bodyPr lIns="0" tIns="72000" rIns="0" bIns="0"/>
          <a:lstStyle>
            <a:lvl1pPr marL="0" indent="0" algn="ctr">
              <a:buNone/>
              <a:defRPr sz="1800" b="0"/>
            </a:lvl1pPr>
          </a:lstStyle>
          <a:p>
            <a:r>
              <a:rPr lang="nb-NO" dirty="0"/>
              <a:t>CV BILDE</a:t>
            </a:r>
          </a:p>
        </p:txBody>
      </p:sp>
      <p:sp>
        <p:nvSpPr>
          <p:cNvPr id="26" name="Text Placeholder 3"/>
          <p:cNvSpPr>
            <a:spLocks noGrp="1"/>
          </p:cNvSpPr>
          <p:nvPr>
            <p:ph type="body" sz="quarter" idx="12" hasCustomPrompt="1"/>
          </p:nvPr>
        </p:nvSpPr>
        <p:spPr>
          <a:xfrm>
            <a:off x="5896800" y="1835151"/>
            <a:ext cx="1968000" cy="4003200"/>
          </a:xfrm>
          <a:prstGeom prst="rect">
            <a:avLst/>
          </a:prstGeom>
        </p:spPr>
        <p:txBody>
          <a:bodyPr lIns="0" tIns="0" rIns="0" bIns="0"/>
          <a:lstStyle>
            <a:lvl1pPr>
              <a:defRPr sz="1800"/>
            </a:lvl1pPr>
            <a:lvl2pPr>
              <a:defRPr sz="1800"/>
            </a:lvl2pPr>
            <a:lvl3pPr marL="972000" indent="-180000">
              <a:buFont typeface="Trebuchet MS" panose="020B0603020202020204" pitchFamily="34" charset="0"/>
              <a:buChar char="-"/>
              <a:defRPr sz="1400"/>
            </a:lvl3pPr>
            <a:lvl4pPr marL="972000" indent="-180000">
              <a:buFont typeface="Trebuchet MS" panose="020B0603020202020204" pitchFamily="34" charset="0"/>
              <a:buChar char="-"/>
              <a:defRPr sz="1400"/>
            </a:lvl4pPr>
            <a:lvl5pPr marL="972000" indent="-180000">
              <a:buFont typeface="Trebuchet MS" panose="020B0603020202020204" pitchFamily="34" charset="0"/>
              <a:buChar char="-"/>
              <a:defRPr sz="1400"/>
            </a:lvl5pPr>
            <a:lvl6pPr marL="972000" indent="-180000">
              <a:buFont typeface="Trebuchet MS" panose="020B0603020202020204" pitchFamily="34" charset="0"/>
              <a:buChar char="-"/>
              <a:defRPr sz="1400"/>
            </a:lvl6pPr>
            <a:lvl7pPr marL="972000" indent="-180000">
              <a:buFont typeface="Trebuchet MS" panose="020B0603020202020204" pitchFamily="34" charset="0"/>
              <a:buChar char="-"/>
              <a:defRPr sz="1400"/>
            </a:lvl7pPr>
            <a:lvl8pPr marL="972000" indent="-180000">
              <a:buFont typeface="Trebuchet MS" panose="020B0603020202020204" pitchFamily="34" charset="0"/>
              <a:buChar char="-"/>
              <a:defRPr sz="1400"/>
            </a:lvl8pPr>
            <a:lvl9pPr marL="972000" indent="-180000">
              <a:buFont typeface="Trebuchet MS" panose="020B0603020202020204" pitchFamily="34" charset="0"/>
              <a:buChar char="-"/>
              <a:defRPr sz="1400"/>
            </a:lvl9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endParaRPr lang="nb-NO" dirty="0"/>
          </a:p>
          <a:p>
            <a:pPr lvl="4"/>
            <a:r>
              <a:rPr lang="nb-NO" dirty="0"/>
              <a:t>Fifth</a:t>
            </a:r>
          </a:p>
          <a:p>
            <a:pPr lvl="5"/>
            <a:r>
              <a:rPr lang="nb-NO" dirty="0"/>
              <a:t>6</a:t>
            </a:r>
          </a:p>
          <a:p>
            <a:pPr lvl="6"/>
            <a:r>
              <a:rPr lang="nb-NO" dirty="0"/>
              <a:t>7</a:t>
            </a:r>
          </a:p>
          <a:p>
            <a:pPr lvl="7"/>
            <a:r>
              <a:rPr lang="nb-NO" dirty="0"/>
              <a:t>8</a:t>
            </a:r>
          </a:p>
          <a:p>
            <a:pPr lvl="8"/>
            <a:r>
              <a:rPr lang="nb-NO" dirty="0"/>
              <a:t>9</a:t>
            </a:r>
          </a:p>
          <a:p>
            <a:pPr lvl="5"/>
            <a:endParaRPr lang="nb-NO" dirty="0"/>
          </a:p>
        </p:txBody>
      </p:sp>
      <p:sp>
        <p:nvSpPr>
          <p:cNvPr id="27" name="Picture Placeholder 8"/>
          <p:cNvSpPr>
            <a:spLocks noGrp="1"/>
          </p:cNvSpPr>
          <p:nvPr>
            <p:ph type="pic" sz="quarter" idx="13" hasCustomPrompt="1"/>
          </p:nvPr>
        </p:nvSpPr>
        <p:spPr>
          <a:xfrm>
            <a:off x="4320000" y="1835152"/>
            <a:ext cx="1345776" cy="4008965"/>
          </a:xfrm>
          <a:prstGeom prst="rect">
            <a:avLst/>
          </a:prstGeom>
        </p:spPr>
        <p:txBody>
          <a:bodyPr lIns="0" tIns="72000" rIns="0" bIns="0"/>
          <a:lstStyle>
            <a:lvl1pPr marL="0" indent="0" algn="ctr">
              <a:buNone/>
              <a:defRPr sz="1800" b="0"/>
            </a:lvl1pPr>
          </a:lstStyle>
          <a:p>
            <a:r>
              <a:rPr lang="nb-NO" dirty="0"/>
              <a:t>CV BILDE</a:t>
            </a:r>
          </a:p>
        </p:txBody>
      </p:sp>
      <p:sp>
        <p:nvSpPr>
          <p:cNvPr id="29" name="Text Placeholder 3"/>
          <p:cNvSpPr>
            <a:spLocks noGrp="1"/>
          </p:cNvSpPr>
          <p:nvPr>
            <p:ph type="body" sz="quarter" idx="14" hasCustomPrompt="1"/>
          </p:nvPr>
        </p:nvSpPr>
        <p:spPr>
          <a:xfrm>
            <a:off x="9792197" y="1835150"/>
            <a:ext cx="1968000" cy="4003200"/>
          </a:xfrm>
          <a:prstGeom prst="rect">
            <a:avLst/>
          </a:prstGeom>
        </p:spPr>
        <p:txBody>
          <a:bodyPr lIns="0" tIns="0" rIns="0" bIns="0"/>
          <a:lstStyle>
            <a:lvl1pPr>
              <a:defRPr sz="1800"/>
            </a:lvl1pPr>
            <a:lvl2pPr>
              <a:defRPr sz="1800"/>
            </a:lvl2pPr>
            <a:lvl3pPr marL="972000" indent="-180000">
              <a:buFont typeface="Trebuchet MS" panose="020B0603020202020204" pitchFamily="34" charset="0"/>
              <a:buChar char="-"/>
              <a:defRPr sz="1400"/>
            </a:lvl3pPr>
            <a:lvl4pPr marL="972000" indent="-180000">
              <a:buFont typeface="Trebuchet MS" panose="020B0603020202020204" pitchFamily="34" charset="0"/>
              <a:buChar char="-"/>
              <a:defRPr sz="1400"/>
            </a:lvl4pPr>
            <a:lvl5pPr marL="972000" indent="-180000">
              <a:buFont typeface="Trebuchet MS" panose="020B0603020202020204" pitchFamily="34" charset="0"/>
              <a:buChar char="-"/>
              <a:defRPr sz="1400"/>
            </a:lvl5pPr>
            <a:lvl6pPr marL="972000" indent="-180000">
              <a:buFont typeface="Trebuchet MS" panose="020B0603020202020204" pitchFamily="34" charset="0"/>
              <a:buChar char="-"/>
              <a:defRPr sz="1400"/>
            </a:lvl6pPr>
            <a:lvl7pPr marL="972000" indent="-180000">
              <a:buFont typeface="Trebuchet MS" panose="020B0603020202020204" pitchFamily="34" charset="0"/>
              <a:buChar char="-"/>
              <a:defRPr sz="1400"/>
            </a:lvl7pPr>
            <a:lvl8pPr marL="972000" indent="-180000">
              <a:buFont typeface="Trebuchet MS" panose="020B0603020202020204" pitchFamily="34" charset="0"/>
              <a:buChar char="-"/>
              <a:defRPr sz="1400"/>
            </a:lvl8pPr>
            <a:lvl9pPr marL="972000" indent="-180000">
              <a:buFont typeface="Trebuchet MS" panose="020B0603020202020204" pitchFamily="34" charset="0"/>
              <a:buChar char="-"/>
              <a:defRPr sz="1400"/>
            </a:lvl9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endParaRPr lang="nb-NO" dirty="0"/>
          </a:p>
          <a:p>
            <a:pPr lvl="4"/>
            <a:r>
              <a:rPr lang="nb-NO" dirty="0"/>
              <a:t>Fifth</a:t>
            </a:r>
          </a:p>
          <a:p>
            <a:pPr lvl="5"/>
            <a:r>
              <a:rPr lang="nb-NO" dirty="0"/>
              <a:t>6</a:t>
            </a:r>
          </a:p>
          <a:p>
            <a:pPr lvl="6"/>
            <a:r>
              <a:rPr lang="nb-NO" dirty="0"/>
              <a:t>7</a:t>
            </a:r>
          </a:p>
          <a:p>
            <a:pPr lvl="7"/>
            <a:r>
              <a:rPr lang="nb-NO" dirty="0"/>
              <a:t>8</a:t>
            </a:r>
          </a:p>
          <a:p>
            <a:pPr lvl="8"/>
            <a:r>
              <a:rPr lang="nb-NO" dirty="0"/>
              <a:t>9</a:t>
            </a:r>
          </a:p>
          <a:p>
            <a:pPr lvl="5"/>
            <a:endParaRPr lang="nb-NO" dirty="0"/>
          </a:p>
        </p:txBody>
      </p:sp>
      <p:sp>
        <p:nvSpPr>
          <p:cNvPr id="30" name="Picture Placeholder 8"/>
          <p:cNvSpPr>
            <a:spLocks noGrp="1"/>
          </p:cNvSpPr>
          <p:nvPr>
            <p:ph type="pic" sz="quarter" idx="15" hasCustomPrompt="1"/>
          </p:nvPr>
        </p:nvSpPr>
        <p:spPr>
          <a:xfrm>
            <a:off x="8208819" y="1835151"/>
            <a:ext cx="1345776" cy="4008967"/>
          </a:xfrm>
          <a:prstGeom prst="rect">
            <a:avLst/>
          </a:prstGeom>
        </p:spPr>
        <p:txBody>
          <a:bodyPr lIns="0" tIns="72000" rIns="0" bIns="0"/>
          <a:lstStyle>
            <a:lvl1pPr marL="0" indent="0" algn="ctr">
              <a:buNone/>
              <a:defRPr sz="1800" b="0"/>
            </a:lvl1pPr>
          </a:lstStyle>
          <a:p>
            <a:r>
              <a:rPr lang="nb-NO" dirty="0"/>
              <a:t>CV BILDE</a:t>
            </a:r>
          </a:p>
        </p:txBody>
      </p:sp>
      <p:sp>
        <p:nvSpPr>
          <p:cNvPr id="3" name="Date Placeholder 2"/>
          <p:cNvSpPr>
            <a:spLocks noGrp="1"/>
          </p:cNvSpPr>
          <p:nvPr>
            <p:ph type="dt" sz="half" idx="16"/>
          </p:nvPr>
        </p:nvSpPr>
        <p:spPr/>
        <p:txBody>
          <a:bodyPr/>
          <a:lstStyle/>
          <a:p>
            <a:endParaRPr lang="nb-NO" dirty="0"/>
          </a:p>
        </p:txBody>
      </p:sp>
      <p:sp>
        <p:nvSpPr>
          <p:cNvPr id="5" name="FLD_ClientNamePresentationTitle"/>
          <p:cNvSpPr>
            <a:spLocks noGrp="1"/>
          </p:cNvSpPr>
          <p:nvPr>
            <p:ph type="ftr" sz="quarter" idx="17"/>
          </p:nvPr>
        </p:nvSpPr>
        <p:spPr/>
        <p:txBody>
          <a:bodyPr/>
          <a:lstStyle/>
          <a:p>
            <a:endParaRPr lang="nb-NO" dirty="0"/>
          </a:p>
        </p:txBody>
      </p:sp>
      <p:sp>
        <p:nvSpPr>
          <p:cNvPr id="12" name="Slide Number Placeholder 7"/>
          <p:cNvSpPr>
            <a:spLocks noGrp="1"/>
          </p:cNvSpPr>
          <p:nvPr>
            <p:ph type="sldNum" sz="quarter" idx="19"/>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1470449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b-NO" dirty="0"/>
              <a:t>Klikk for å legge til en tittel</a:t>
            </a:r>
          </a:p>
        </p:txBody>
      </p:sp>
      <p:sp>
        <p:nvSpPr>
          <p:cNvPr id="4" name="Text Placeholder 3"/>
          <p:cNvSpPr>
            <a:spLocks noGrp="1"/>
          </p:cNvSpPr>
          <p:nvPr>
            <p:ph type="body" sz="quarter" idx="10" hasCustomPrompt="1"/>
          </p:nvPr>
        </p:nvSpPr>
        <p:spPr>
          <a:xfrm>
            <a:off x="2001600" y="1835151"/>
            <a:ext cx="3909600" cy="4003200"/>
          </a:xfrm>
          <a:prstGeom prst="rect">
            <a:avLst/>
          </a:prstGeom>
        </p:spPr>
        <p:txBody>
          <a:bodyPr lIns="0" tIns="0" rIns="0" bIns="0"/>
          <a:lstStyle>
            <a:lvl1pPr>
              <a:defRPr sz="1800"/>
            </a:lvl1pPr>
            <a:lvl2pPr>
              <a:defRPr sz="1800"/>
            </a:lvl2pPr>
            <a:lvl3pPr marL="972000" indent="-180000">
              <a:buFont typeface="Trebuchet MS" panose="020B0603020202020204" pitchFamily="34" charset="0"/>
              <a:buChar char="-"/>
              <a:defRPr sz="1400"/>
            </a:lvl3pPr>
            <a:lvl4pPr marL="972000" indent="-180000">
              <a:buFont typeface="Trebuchet MS" panose="020B0603020202020204" pitchFamily="34" charset="0"/>
              <a:buChar char="-"/>
              <a:defRPr sz="1400"/>
            </a:lvl4pPr>
            <a:lvl5pPr marL="972000" indent="-180000">
              <a:buFont typeface="Trebuchet MS" panose="020B0603020202020204" pitchFamily="34" charset="0"/>
              <a:buChar char="-"/>
              <a:defRPr sz="1400"/>
            </a:lvl5pPr>
            <a:lvl6pPr marL="972000" indent="-180000">
              <a:buFont typeface="Trebuchet MS" panose="020B0603020202020204" pitchFamily="34" charset="0"/>
              <a:buChar char="-"/>
              <a:defRPr sz="1400"/>
            </a:lvl6pPr>
            <a:lvl7pPr marL="972000" indent="-180000">
              <a:buFont typeface="Trebuchet MS" panose="020B0603020202020204" pitchFamily="34" charset="0"/>
              <a:buChar char="-"/>
              <a:defRPr sz="1400"/>
            </a:lvl7pPr>
            <a:lvl8pPr marL="972000" indent="-180000">
              <a:buFont typeface="Trebuchet MS" panose="020B0603020202020204" pitchFamily="34" charset="0"/>
              <a:buChar char="-"/>
              <a:defRPr sz="1400"/>
            </a:lvl8pPr>
            <a:lvl9pPr marL="972000" indent="-180000">
              <a:buFont typeface="Trebuchet MS" panose="020B0603020202020204" pitchFamily="34" charset="0"/>
              <a:buChar char="-"/>
              <a:defRPr sz="1400"/>
            </a:lvl9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a:p>
            <a:pPr lvl="5"/>
            <a:r>
              <a:rPr lang="nb-NO" dirty="0"/>
              <a:t>6</a:t>
            </a:r>
          </a:p>
          <a:p>
            <a:pPr lvl="6"/>
            <a:r>
              <a:rPr lang="nb-NO" dirty="0"/>
              <a:t>7</a:t>
            </a:r>
          </a:p>
          <a:p>
            <a:pPr lvl="7"/>
            <a:r>
              <a:rPr lang="nb-NO" dirty="0"/>
              <a:t>8</a:t>
            </a:r>
          </a:p>
          <a:p>
            <a:pPr lvl="8"/>
            <a:r>
              <a:rPr lang="nb-NO" dirty="0"/>
              <a:t>9</a:t>
            </a:r>
          </a:p>
          <a:p>
            <a:pPr lvl="5"/>
            <a:endParaRPr lang="nb-NO" dirty="0"/>
          </a:p>
        </p:txBody>
      </p:sp>
      <p:sp>
        <p:nvSpPr>
          <p:cNvPr id="9" name="Picture Placeholder 8"/>
          <p:cNvSpPr>
            <a:spLocks noGrp="1"/>
          </p:cNvSpPr>
          <p:nvPr>
            <p:ph type="pic" sz="quarter" idx="11" hasCustomPrompt="1"/>
          </p:nvPr>
        </p:nvSpPr>
        <p:spPr>
          <a:xfrm>
            <a:off x="432000" y="1835151"/>
            <a:ext cx="1345776" cy="1104000"/>
          </a:xfrm>
          <a:prstGeom prst="rect">
            <a:avLst/>
          </a:prstGeom>
        </p:spPr>
        <p:txBody>
          <a:bodyPr lIns="0" tIns="72000" rIns="0" bIns="0"/>
          <a:lstStyle>
            <a:lvl1pPr marL="0" indent="0" algn="ctr">
              <a:buNone/>
              <a:defRPr sz="1800" b="0"/>
            </a:lvl1pPr>
          </a:lstStyle>
          <a:p>
            <a:r>
              <a:rPr lang="nb-NO" dirty="0"/>
              <a:t>CV BILDE</a:t>
            </a:r>
          </a:p>
        </p:txBody>
      </p:sp>
      <p:sp>
        <p:nvSpPr>
          <p:cNvPr id="26" name="Text Placeholder 3"/>
          <p:cNvSpPr>
            <a:spLocks noGrp="1"/>
          </p:cNvSpPr>
          <p:nvPr>
            <p:ph type="body" sz="quarter" idx="12" hasCustomPrompt="1"/>
          </p:nvPr>
        </p:nvSpPr>
        <p:spPr>
          <a:xfrm>
            <a:off x="7850163" y="1835150"/>
            <a:ext cx="3909600" cy="4003200"/>
          </a:xfrm>
          <a:prstGeom prst="rect">
            <a:avLst/>
          </a:prstGeom>
        </p:spPr>
        <p:txBody>
          <a:bodyPr lIns="0" tIns="0" rIns="0" bIns="0"/>
          <a:lstStyle>
            <a:lvl1pPr>
              <a:defRPr sz="1800"/>
            </a:lvl1pPr>
            <a:lvl2pPr>
              <a:defRPr sz="1800"/>
            </a:lvl2pPr>
            <a:lvl3pPr marL="972000" indent="-180000">
              <a:buFont typeface="Trebuchet MS" panose="020B0603020202020204" pitchFamily="34" charset="0"/>
              <a:buChar char="-"/>
              <a:defRPr sz="1400"/>
            </a:lvl3pPr>
            <a:lvl4pPr marL="972000" indent="-180000">
              <a:buFont typeface="Trebuchet MS" panose="020B0603020202020204" pitchFamily="34" charset="0"/>
              <a:buChar char="-"/>
              <a:defRPr sz="1400"/>
            </a:lvl4pPr>
            <a:lvl5pPr marL="972000" indent="-180000">
              <a:buFont typeface="Trebuchet MS" panose="020B0603020202020204" pitchFamily="34" charset="0"/>
              <a:buChar char="-"/>
              <a:defRPr sz="1400"/>
            </a:lvl5pPr>
            <a:lvl6pPr marL="972000" indent="-180000">
              <a:buFont typeface="Trebuchet MS" panose="020B0603020202020204" pitchFamily="34" charset="0"/>
              <a:buChar char="-"/>
              <a:defRPr sz="1400"/>
            </a:lvl6pPr>
            <a:lvl7pPr marL="972000" indent="-180000">
              <a:buFont typeface="Trebuchet MS" panose="020B0603020202020204" pitchFamily="34" charset="0"/>
              <a:buChar char="-"/>
              <a:defRPr sz="1400"/>
            </a:lvl7pPr>
            <a:lvl8pPr marL="972000" indent="-180000">
              <a:buFont typeface="Trebuchet MS" panose="020B0603020202020204" pitchFamily="34" charset="0"/>
              <a:buChar char="-"/>
              <a:defRPr sz="1400"/>
            </a:lvl8pPr>
            <a:lvl9pPr marL="972000" indent="-180000">
              <a:buFont typeface="Trebuchet MS" panose="020B0603020202020204" pitchFamily="34" charset="0"/>
              <a:buChar char="-"/>
              <a:defRPr sz="1400"/>
            </a:lvl9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a:p>
            <a:pPr lvl="5"/>
            <a:r>
              <a:rPr lang="nb-NO" dirty="0"/>
              <a:t>6</a:t>
            </a:r>
          </a:p>
          <a:p>
            <a:pPr lvl="6"/>
            <a:r>
              <a:rPr lang="nb-NO" dirty="0"/>
              <a:t>7</a:t>
            </a:r>
          </a:p>
          <a:p>
            <a:pPr lvl="7"/>
            <a:r>
              <a:rPr lang="nb-NO" dirty="0"/>
              <a:t>8</a:t>
            </a:r>
          </a:p>
          <a:p>
            <a:pPr lvl="8"/>
            <a:r>
              <a:rPr lang="nb-NO" dirty="0"/>
              <a:t>9</a:t>
            </a:r>
          </a:p>
          <a:p>
            <a:pPr lvl="5"/>
            <a:endParaRPr lang="nb-NO" dirty="0"/>
          </a:p>
        </p:txBody>
      </p:sp>
      <p:sp>
        <p:nvSpPr>
          <p:cNvPr id="27" name="Picture Placeholder 8"/>
          <p:cNvSpPr>
            <a:spLocks noGrp="1"/>
          </p:cNvSpPr>
          <p:nvPr>
            <p:ph type="pic" sz="quarter" idx="13" hasCustomPrompt="1"/>
          </p:nvPr>
        </p:nvSpPr>
        <p:spPr>
          <a:xfrm>
            <a:off x="6267450" y="1835151"/>
            <a:ext cx="1345776" cy="1104000"/>
          </a:xfrm>
          <a:prstGeom prst="rect">
            <a:avLst/>
          </a:prstGeom>
        </p:spPr>
        <p:txBody>
          <a:bodyPr lIns="0" tIns="72000" rIns="0" bIns="0"/>
          <a:lstStyle>
            <a:lvl1pPr marL="0" indent="0" algn="ctr">
              <a:buNone/>
              <a:defRPr sz="1800" b="0"/>
            </a:lvl1pPr>
          </a:lstStyle>
          <a:p>
            <a:r>
              <a:rPr lang="nb-NO" dirty="0"/>
              <a:t>CV BILDE</a:t>
            </a:r>
          </a:p>
        </p:txBody>
      </p:sp>
      <p:sp>
        <p:nvSpPr>
          <p:cNvPr id="3" name="Date Placeholder 2"/>
          <p:cNvSpPr>
            <a:spLocks noGrp="1"/>
          </p:cNvSpPr>
          <p:nvPr>
            <p:ph type="dt" sz="half" idx="14"/>
          </p:nvPr>
        </p:nvSpPr>
        <p:spPr/>
        <p:txBody>
          <a:bodyPr/>
          <a:lstStyle/>
          <a:p>
            <a:endParaRPr lang="nb-NO" dirty="0"/>
          </a:p>
        </p:txBody>
      </p:sp>
      <p:sp>
        <p:nvSpPr>
          <p:cNvPr id="5" name="FLD_ClientNamePresentationTitle"/>
          <p:cNvSpPr>
            <a:spLocks noGrp="1"/>
          </p:cNvSpPr>
          <p:nvPr>
            <p:ph type="ftr" sz="quarter" idx="15"/>
          </p:nvPr>
        </p:nvSpPr>
        <p:spPr/>
        <p:txBody>
          <a:bodyPr/>
          <a:lstStyle/>
          <a:p>
            <a:endParaRPr lang="nb-NO" dirty="0"/>
          </a:p>
        </p:txBody>
      </p:sp>
      <p:sp>
        <p:nvSpPr>
          <p:cNvPr id="11" name="Slide Number Placeholder 7"/>
          <p:cNvSpPr>
            <a:spLocks noGrp="1"/>
          </p:cNvSpPr>
          <p:nvPr>
            <p:ph type="sldNum" sz="quarter" idx="19"/>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318581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782782-C7D6-44B7-AF9E-4506DDDCAE1B}"/>
              </a:ext>
            </a:extLst>
          </p:cNvPr>
          <p:cNvSpPr>
            <a:spLocks noGrp="1"/>
          </p:cNvSpPr>
          <p:nvPr>
            <p:ph type="title"/>
          </p:nvPr>
        </p:nvSpPr>
        <p:spPr>
          <a:xfrm>
            <a:off x="839788" y="365125"/>
            <a:ext cx="9612312" cy="10842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7E43BA7-0ED7-46A7-868D-D8D28279F3DA}"/>
              </a:ext>
            </a:extLst>
          </p:cNvPr>
          <p:cNvSpPr>
            <a:spLocks noGrp="1"/>
          </p:cNvSpPr>
          <p:nvPr>
            <p:ph type="body" idx="1"/>
          </p:nvPr>
        </p:nvSpPr>
        <p:spPr>
          <a:xfrm>
            <a:off x="839788" y="1592263"/>
            <a:ext cx="5157787" cy="9128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B5F6B2DC-0F52-4681-B0B9-439F8C41C437}"/>
              </a:ext>
            </a:extLst>
          </p:cNvPr>
          <p:cNvSpPr>
            <a:spLocks noGrp="1"/>
          </p:cNvSpPr>
          <p:nvPr>
            <p:ph sz="half" idx="2"/>
          </p:nvPr>
        </p:nvSpPr>
        <p:spPr>
          <a:xfrm>
            <a:off x="839788" y="2505075"/>
            <a:ext cx="5157787" cy="36607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D6EAD00-37B0-4426-B5EE-F3C982F3139B}"/>
              </a:ext>
            </a:extLst>
          </p:cNvPr>
          <p:cNvSpPr>
            <a:spLocks noGrp="1"/>
          </p:cNvSpPr>
          <p:nvPr>
            <p:ph type="body" sz="quarter" idx="3"/>
          </p:nvPr>
        </p:nvSpPr>
        <p:spPr>
          <a:xfrm>
            <a:off x="6172200" y="1592263"/>
            <a:ext cx="5183188" cy="9128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60F0CBB7-99E9-417E-B5E0-ADED23F12B54}"/>
              </a:ext>
            </a:extLst>
          </p:cNvPr>
          <p:cNvSpPr>
            <a:spLocks noGrp="1"/>
          </p:cNvSpPr>
          <p:nvPr>
            <p:ph sz="quarter" idx="4"/>
          </p:nvPr>
        </p:nvSpPr>
        <p:spPr>
          <a:xfrm>
            <a:off x="6172200" y="2505075"/>
            <a:ext cx="5183188" cy="36607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EE6DE834-1410-448B-841B-BB1697F656CF}"/>
              </a:ext>
            </a:extLst>
          </p:cNvPr>
          <p:cNvSpPr>
            <a:spLocks noGrp="1"/>
          </p:cNvSpPr>
          <p:nvPr>
            <p:ph type="dt" sz="half" idx="10"/>
          </p:nvPr>
        </p:nvSpPr>
        <p:spPr/>
        <p:txBody>
          <a:bodyPr/>
          <a:lstStyle/>
          <a:p>
            <a:fld id="{7A492E36-F3CF-473B-A139-AFF94B0A4654}" type="datetimeFigureOut">
              <a:rPr lang="nb-NO" smtClean="0"/>
              <a:t>02.02.2022</a:t>
            </a:fld>
            <a:endParaRPr lang="nb-NO"/>
          </a:p>
        </p:txBody>
      </p:sp>
      <p:sp>
        <p:nvSpPr>
          <p:cNvPr id="8" name="Plassholder for bunntekst 7">
            <a:extLst>
              <a:ext uri="{FF2B5EF4-FFF2-40B4-BE49-F238E27FC236}">
                <a16:creationId xmlns:a16="http://schemas.microsoft.com/office/drawing/2014/main" id="{223062D6-6E84-4DA1-B49E-51B041948BC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9AE17C2-2925-490E-959F-FB88C2ADDAC9}"/>
              </a:ext>
            </a:extLst>
          </p:cNvPr>
          <p:cNvSpPr>
            <a:spLocks noGrp="1"/>
          </p:cNvSpPr>
          <p:nvPr>
            <p:ph type="sldNum" sz="quarter" idx="12"/>
          </p:nvPr>
        </p:nvSpPr>
        <p:spPr/>
        <p:txBody>
          <a:bodyPr/>
          <a:lstStyle/>
          <a:p>
            <a:fld id="{1BB5C883-B71C-4E33-8831-A0E6FFEEC190}" type="slidenum">
              <a:rPr lang="nb-NO" smtClean="0"/>
              <a:t>‹#›</a:t>
            </a:fld>
            <a:endParaRPr lang="nb-NO"/>
          </a:p>
        </p:txBody>
      </p:sp>
      <p:cxnSp>
        <p:nvCxnSpPr>
          <p:cNvPr id="10" name="Rett linje 9">
            <a:extLst>
              <a:ext uri="{FF2B5EF4-FFF2-40B4-BE49-F238E27FC236}">
                <a16:creationId xmlns:a16="http://schemas.microsoft.com/office/drawing/2014/main" id="{FA61CBB9-DDFD-4C24-99CC-7E425DCAE5D3}"/>
              </a:ext>
            </a:extLst>
          </p:cNvPr>
          <p:cNvCxnSpPr>
            <a:cxnSpLocks/>
          </p:cNvCxnSpPr>
          <p:nvPr userDrawn="1"/>
        </p:nvCxnSpPr>
        <p:spPr>
          <a:xfrm>
            <a:off x="839788" y="1449388"/>
            <a:ext cx="4804025" cy="635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75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ography (2)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b-NO" dirty="0"/>
              <a:t>Klikk for å legge til en tittel</a:t>
            </a:r>
          </a:p>
        </p:txBody>
      </p:sp>
      <p:sp>
        <p:nvSpPr>
          <p:cNvPr id="4" name="Text Placeholder 3"/>
          <p:cNvSpPr>
            <a:spLocks noGrp="1"/>
          </p:cNvSpPr>
          <p:nvPr>
            <p:ph type="body" sz="quarter" idx="10" hasCustomPrompt="1"/>
          </p:nvPr>
        </p:nvSpPr>
        <p:spPr>
          <a:xfrm>
            <a:off x="2876400" y="1835151"/>
            <a:ext cx="3045600" cy="4003200"/>
          </a:xfrm>
          <a:prstGeom prst="rect">
            <a:avLst/>
          </a:prstGeom>
        </p:spPr>
        <p:txBody>
          <a:bodyPr lIns="0" tIns="0" rIns="0" bIns="0"/>
          <a:lstStyle>
            <a:lvl1pPr>
              <a:defRPr sz="1800"/>
            </a:lvl1pPr>
            <a:lvl2pPr>
              <a:defRPr sz="1800"/>
            </a:lvl2pPr>
            <a:lvl3pPr marL="972000" indent="-180000">
              <a:buFont typeface="Trebuchet MS" panose="020B0603020202020204" pitchFamily="34" charset="0"/>
              <a:buChar char="-"/>
              <a:defRPr sz="1400"/>
            </a:lvl3pPr>
            <a:lvl4pPr marL="972000" indent="-180000">
              <a:buFont typeface="Trebuchet MS" panose="020B0603020202020204" pitchFamily="34" charset="0"/>
              <a:buChar char="-"/>
              <a:defRPr sz="1400"/>
            </a:lvl4pPr>
            <a:lvl5pPr marL="972000" indent="-180000">
              <a:buFont typeface="Trebuchet MS" panose="020B0603020202020204" pitchFamily="34" charset="0"/>
              <a:buChar char="-"/>
              <a:defRPr sz="1400"/>
            </a:lvl5pPr>
            <a:lvl6pPr marL="972000" indent="-180000">
              <a:buFont typeface="Trebuchet MS" panose="020B0603020202020204" pitchFamily="34" charset="0"/>
              <a:buChar char="-"/>
              <a:defRPr sz="1400"/>
            </a:lvl6pPr>
            <a:lvl7pPr marL="972000" indent="-180000">
              <a:buFont typeface="Trebuchet MS" panose="020B0603020202020204" pitchFamily="34" charset="0"/>
              <a:buChar char="-"/>
              <a:defRPr sz="1400"/>
            </a:lvl7pPr>
            <a:lvl8pPr marL="972000" indent="-180000">
              <a:buFont typeface="Trebuchet MS" panose="020B0603020202020204" pitchFamily="34" charset="0"/>
              <a:buChar char="-"/>
              <a:defRPr sz="1400"/>
            </a:lvl8pPr>
            <a:lvl9pPr marL="972000" indent="-180000">
              <a:buFont typeface="Trebuchet MS" panose="020B0603020202020204" pitchFamily="34" charset="0"/>
              <a:buChar char="-"/>
              <a:defRPr sz="1400"/>
            </a:lvl9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a:p>
            <a:pPr lvl="5"/>
            <a:r>
              <a:rPr lang="nb-NO" dirty="0"/>
              <a:t>6</a:t>
            </a:r>
          </a:p>
          <a:p>
            <a:pPr lvl="6"/>
            <a:r>
              <a:rPr lang="nb-NO" dirty="0"/>
              <a:t>7</a:t>
            </a:r>
          </a:p>
          <a:p>
            <a:pPr lvl="7"/>
            <a:r>
              <a:rPr lang="nb-NO" dirty="0"/>
              <a:t>8</a:t>
            </a:r>
          </a:p>
          <a:p>
            <a:pPr lvl="8"/>
            <a:r>
              <a:rPr lang="nb-NO" dirty="0"/>
              <a:t>9</a:t>
            </a:r>
          </a:p>
          <a:p>
            <a:pPr lvl="5"/>
            <a:endParaRPr lang="nb-NO" dirty="0"/>
          </a:p>
        </p:txBody>
      </p:sp>
      <p:sp>
        <p:nvSpPr>
          <p:cNvPr id="9" name="Picture Placeholder 8"/>
          <p:cNvSpPr>
            <a:spLocks noGrp="1"/>
          </p:cNvSpPr>
          <p:nvPr>
            <p:ph type="pic" sz="quarter" idx="11" hasCustomPrompt="1"/>
          </p:nvPr>
        </p:nvSpPr>
        <p:spPr>
          <a:xfrm>
            <a:off x="432000" y="1835151"/>
            <a:ext cx="2160000" cy="4008965"/>
          </a:xfrm>
          <a:prstGeom prst="rect">
            <a:avLst/>
          </a:prstGeom>
        </p:spPr>
        <p:txBody>
          <a:bodyPr lIns="0" tIns="72000" rIns="0" bIns="0"/>
          <a:lstStyle>
            <a:lvl1pPr marL="0" indent="0" algn="ctr">
              <a:buNone/>
              <a:defRPr sz="1800" b="0" cap="all" baseline="0"/>
            </a:lvl1pPr>
          </a:lstStyle>
          <a:p>
            <a:r>
              <a:rPr lang="nb-NO" dirty="0"/>
              <a:t>CV bilde</a:t>
            </a:r>
          </a:p>
        </p:txBody>
      </p:sp>
      <p:sp>
        <p:nvSpPr>
          <p:cNvPr id="26" name="Text Placeholder 3"/>
          <p:cNvSpPr>
            <a:spLocks noGrp="1"/>
          </p:cNvSpPr>
          <p:nvPr>
            <p:ph type="body" sz="quarter" idx="12" hasCustomPrompt="1"/>
          </p:nvPr>
        </p:nvSpPr>
        <p:spPr>
          <a:xfrm>
            <a:off x="8716475" y="1835150"/>
            <a:ext cx="3043730" cy="4003200"/>
          </a:xfrm>
          <a:prstGeom prst="rect">
            <a:avLst/>
          </a:prstGeom>
        </p:spPr>
        <p:txBody>
          <a:bodyPr lIns="0" tIns="0" rIns="0" bIns="0"/>
          <a:lstStyle>
            <a:lvl1pPr>
              <a:defRPr sz="1800"/>
            </a:lvl1pPr>
            <a:lvl2pPr>
              <a:defRPr sz="1800"/>
            </a:lvl2pPr>
            <a:lvl3pPr marL="972000" indent="-180000">
              <a:buFont typeface="Trebuchet MS" panose="020B0603020202020204" pitchFamily="34" charset="0"/>
              <a:buChar char="-"/>
              <a:defRPr sz="1400"/>
            </a:lvl3pPr>
            <a:lvl4pPr marL="972000" indent="-180000">
              <a:buFont typeface="Trebuchet MS" panose="020B0603020202020204" pitchFamily="34" charset="0"/>
              <a:buChar char="-"/>
              <a:defRPr sz="1400"/>
            </a:lvl4pPr>
            <a:lvl5pPr marL="972000" indent="-180000">
              <a:buFont typeface="Trebuchet MS" panose="020B0603020202020204" pitchFamily="34" charset="0"/>
              <a:buChar char="-"/>
              <a:defRPr sz="1400"/>
            </a:lvl5pPr>
            <a:lvl6pPr marL="972000" indent="-180000">
              <a:buFont typeface="Trebuchet MS" panose="020B0603020202020204" pitchFamily="34" charset="0"/>
              <a:buChar char="-"/>
              <a:defRPr sz="1400"/>
            </a:lvl6pPr>
            <a:lvl7pPr marL="972000" indent="-180000">
              <a:buFont typeface="Trebuchet MS" panose="020B0603020202020204" pitchFamily="34" charset="0"/>
              <a:buChar char="-"/>
              <a:defRPr sz="1400"/>
            </a:lvl7pPr>
            <a:lvl8pPr marL="972000" indent="-180000">
              <a:buFont typeface="Trebuchet MS" panose="020B0603020202020204" pitchFamily="34" charset="0"/>
              <a:buChar char="-"/>
              <a:defRPr sz="1400"/>
            </a:lvl8pPr>
            <a:lvl9pPr marL="972000" indent="-180000">
              <a:buFont typeface="Trebuchet MS" panose="020B0603020202020204" pitchFamily="34" charset="0"/>
              <a:buChar char="-"/>
              <a:defRPr sz="1400"/>
            </a:lvl9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a:p>
            <a:pPr lvl="5"/>
            <a:r>
              <a:rPr lang="nb-NO" dirty="0"/>
              <a:t>6</a:t>
            </a:r>
          </a:p>
          <a:p>
            <a:pPr lvl="6"/>
            <a:r>
              <a:rPr lang="nb-NO" dirty="0"/>
              <a:t>7</a:t>
            </a:r>
          </a:p>
          <a:p>
            <a:pPr lvl="7"/>
            <a:r>
              <a:rPr lang="nb-NO" dirty="0"/>
              <a:t>8</a:t>
            </a:r>
          </a:p>
          <a:p>
            <a:pPr lvl="8"/>
            <a:r>
              <a:rPr lang="nb-NO" dirty="0"/>
              <a:t>9</a:t>
            </a:r>
          </a:p>
          <a:p>
            <a:pPr lvl="5"/>
            <a:endParaRPr lang="nb-NO" dirty="0"/>
          </a:p>
        </p:txBody>
      </p:sp>
      <p:sp>
        <p:nvSpPr>
          <p:cNvPr id="27" name="Picture Placeholder 8"/>
          <p:cNvSpPr>
            <a:spLocks noGrp="1"/>
          </p:cNvSpPr>
          <p:nvPr>
            <p:ph type="pic" sz="quarter" idx="13" hasCustomPrompt="1"/>
          </p:nvPr>
        </p:nvSpPr>
        <p:spPr>
          <a:xfrm>
            <a:off x="6267600" y="1835151"/>
            <a:ext cx="2160000" cy="4008965"/>
          </a:xfrm>
          <a:prstGeom prst="rect">
            <a:avLst/>
          </a:prstGeom>
        </p:spPr>
        <p:txBody>
          <a:bodyPr lIns="0" tIns="72000" rIns="0" bIns="0"/>
          <a:lstStyle>
            <a:lvl1pPr marL="0" indent="0" algn="ctr">
              <a:buNone/>
              <a:defRPr sz="1800" b="0" cap="all" baseline="0"/>
            </a:lvl1pPr>
          </a:lstStyle>
          <a:p>
            <a:r>
              <a:rPr lang="nb-NO" dirty="0"/>
              <a:t>CV bilde</a:t>
            </a:r>
          </a:p>
        </p:txBody>
      </p:sp>
      <p:sp>
        <p:nvSpPr>
          <p:cNvPr id="3" name="Date Placeholder 2"/>
          <p:cNvSpPr>
            <a:spLocks noGrp="1"/>
          </p:cNvSpPr>
          <p:nvPr>
            <p:ph type="dt" sz="half" idx="14"/>
          </p:nvPr>
        </p:nvSpPr>
        <p:spPr/>
        <p:txBody>
          <a:bodyPr/>
          <a:lstStyle/>
          <a:p>
            <a:endParaRPr lang="nb-NO" dirty="0"/>
          </a:p>
        </p:txBody>
      </p:sp>
      <p:sp>
        <p:nvSpPr>
          <p:cNvPr id="5" name="FLD_ClientNamePresentationTitle"/>
          <p:cNvSpPr>
            <a:spLocks noGrp="1"/>
          </p:cNvSpPr>
          <p:nvPr>
            <p:ph type="ftr" sz="quarter" idx="15"/>
          </p:nvPr>
        </p:nvSpPr>
        <p:spPr/>
        <p:txBody>
          <a:bodyPr/>
          <a:lstStyle/>
          <a:p>
            <a:endParaRPr lang="nb-NO" dirty="0"/>
          </a:p>
        </p:txBody>
      </p:sp>
      <p:sp>
        <p:nvSpPr>
          <p:cNvPr id="11" name="Slide Number Placeholder 7"/>
          <p:cNvSpPr>
            <a:spLocks noGrp="1"/>
          </p:cNvSpPr>
          <p:nvPr>
            <p:ph type="sldNum" sz="quarter" idx="19"/>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868448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eny anim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b-NO" dirty="0"/>
              <a:t>Klikk for å legge til en tittel</a:t>
            </a:r>
          </a:p>
        </p:txBody>
      </p:sp>
      <p:sp>
        <p:nvSpPr>
          <p:cNvPr id="3" name="Rechthoek 1"/>
          <p:cNvSpPr/>
          <p:nvPr userDrawn="1"/>
        </p:nvSpPr>
        <p:spPr>
          <a:xfrm>
            <a:off x="431802" y="1835151"/>
            <a:ext cx="11349565" cy="40089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dirty="0"/>
          </a:p>
        </p:txBody>
      </p:sp>
      <p:sp>
        <p:nvSpPr>
          <p:cNvPr id="4" name="Tijdelijke aanduiding voor verticale tekst 2"/>
          <p:cNvSpPr>
            <a:spLocks noGrp="1"/>
          </p:cNvSpPr>
          <p:nvPr>
            <p:ph type="body" orient="vert" idx="20" hasCustomPrompt="1"/>
          </p:nvPr>
        </p:nvSpPr>
        <p:spPr>
          <a:xfrm>
            <a:off x="7998178" y="1835151"/>
            <a:ext cx="3783189" cy="2004484"/>
          </a:xfrm>
          <a:prstGeom prst="rect">
            <a:avLst/>
          </a:prstGeom>
          <a:solidFill>
            <a:srgbClr val="02A5E2"/>
          </a:solidFill>
        </p:spPr>
        <p:txBody>
          <a:bodyPr vert="horz" lIns="0" tIns="0" rIns="0" bIns="144000" anchor="b" anchorCtr="0"/>
          <a:lstStyle>
            <a:lvl1pPr marL="0" marR="0" indent="0" algn="ctr" defTabSz="239179" rtl="0" eaLnBrk="1" fontAlgn="auto" latinLnBrk="0" hangingPunct="1">
              <a:lnSpc>
                <a:spcPct val="80000"/>
              </a:lnSpc>
              <a:spcBef>
                <a:spcPts val="800"/>
              </a:spcBef>
              <a:spcAft>
                <a:spcPts val="800"/>
              </a:spcAft>
              <a:buClrTx/>
              <a:buSzTx/>
              <a:buFontTx/>
              <a:buNone/>
              <a:tabLst/>
              <a:defRPr sz="2000" b="0" cap="all" baseline="0">
                <a:solidFill>
                  <a:schemeClr val="bg1"/>
                </a:solidFill>
              </a:defRPr>
            </a:lvl1pPr>
            <a:lvl2pPr marL="0" indent="0" algn="ctr">
              <a:lnSpc>
                <a:spcPct val="80000"/>
              </a:lnSpc>
              <a:spcBef>
                <a:spcPts val="800"/>
              </a:spcBef>
              <a:spcAft>
                <a:spcPts val="800"/>
              </a:spcAft>
              <a:buNone/>
              <a:defRPr sz="1600">
                <a:solidFill>
                  <a:schemeClr val="bg1"/>
                </a:solidFill>
              </a:defRPr>
            </a:lvl2pPr>
            <a:lvl3pPr algn="ctr">
              <a:lnSpc>
                <a:spcPct val="80000"/>
              </a:lnSpc>
              <a:spcBef>
                <a:spcPts val="800"/>
              </a:spcBef>
              <a:spcAft>
                <a:spcPts val="800"/>
              </a:spcAft>
              <a:defRPr sz="1467">
                <a:solidFill>
                  <a:schemeClr val="bg1"/>
                </a:solidFill>
              </a:defRPr>
            </a:lvl3pPr>
            <a:lvl4pPr algn="ctr">
              <a:lnSpc>
                <a:spcPct val="80000"/>
              </a:lnSpc>
              <a:spcBef>
                <a:spcPts val="800"/>
              </a:spcBef>
              <a:spcAft>
                <a:spcPts val="800"/>
              </a:spcAft>
              <a:defRPr sz="2133">
                <a:solidFill>
                  <a:schemeClr val="bg1"/>
                </a:solidFill>
              </a:defRPr>
            </a:lvl4pPr>
            <a:lvl5pPr algn="ctr">
              <a:lnSpc>
                <a:spcPct val="80000"/>
              </a:lnSpc>
              <a:spcBef>
                <a:spcPts val="800"/>
              </a:spcBef>
              <a:spcAft>
                <a:spcPts val="800"/>
              </a:spcAft>
              <a:defRPr sz="1867">
                <a:solidFill>
                  <a:schemeClr val="bg1"/>
                </a:solidFill>
              </a:defRPr>
            </a:lvl5pPr>
            <a:lvl6pPr algn="ctr">
              <a:lnSpc>
                <a:spcPct val="80000"/>
              </a:lnSpc>
              <a:spcBef>
                <a:spcPts val="800"/>
              </a:spcBef>
              <a:spcAft>
                <a:spcPts val="800"/>
              </a:spcAft>
              <a:defRPr sz="1867">
                <a:solidFill>
                  <a:schemeClr val="bg1"/>
                </a:solidFill>
              </a:defRPr>
            </a:lvl6pPr>
            <a:lvl7pPr algn="ctr">
              <a:lnSpc>
                <a:spcPct val="80000"/>
              </a:lnSpc>
              <a:spcBef>
                <a:spcPts val="800"/>
              </a:spcBef>
              <a:spcAft>
                <a:spcPts val="800"/>
              </a:spcAft>
              <a:defRPr sz="1867">
                <a:solidFill>
                  <a:schemeClr val="bg1"/>
                </a:solidFill>
              </a:defRPr>
            </a:lvl7pPr>
            <a:lvl8pPr algn="ctr">
              <a:lnSpc>
                <a:spcPct val="80000"/>
              </a:lnSpc>
              <a:spcBef>
                <a:spcPts val="800"/>
              </a:spcBef>
              <a:spcAft>
                <a:spcPts val="800"/>
              </a:spcAft>
              <a:defRPr sz="1867">
                <a:solidFill>
                  <a:schemeClr val="bg1"/>
                </a:solidFill>
              </a:defRPr>
            </a:lvl8pPr>
            <a:lvl9pPr algn="ctr">
              <a:lnSpc>
                <a:spcPct val="80000"/>
              </a:lnSpc>
              <a:spcBef>
                <a:spcPts val="800"/>
              </a:spcBef>
              <a:spcAft>
                <a:spcPts val="800"/>
              </a:spcAft>
              <a:defRPr sz="1600" cap="all" baseline="0">
                <a:solidFill>
                  <a:schemeClr val="bg1"/>
                </a:solidFill>
              </a:defRPr>
            </a:lvl9pPr>
          </a:lstStyle>
          <a:p>
            <a:pPr lvl="0"/>
            <a:r>
              <a:rPr lang="nb-NO" dirty="0"/>
              <a:t>Klikk for å legge til tekst</a:t>
            </a:r>
          </a:p>
        </p:txBody>
      </p:sp>
      <p:sp>
        <p:nvSpPr>
          <p:cNvPr id="5" name="Tijdelijke aanduiding voor verticale tekst 2"/>
          <p:cNvSpPr>
            <a:spLocks noGrp="1"/>
          </p:cNvSpPr>
          <p:nvPr>
            <p:ph type="body" orient="vert" idx="19" hasCustomPrompt="1"/>
          </p:nvPr>
        </p:nvSpPr>
        <p:spPr>
          <a:xfrm>
            <a:off x="4214987" y="1835151"/>
            <a:ext cx="3783191" cy="2004484"/>
          </a:xfrm>
          <a:prstGeom prst="rect">
            <a:avLst/>
          </a:prstGeom>
          <a:solidFill>
            <a:srgbClr val="404040"/>
          </a:solidFill>
        </p:spPr>
        <p:txBody>
          <a:bodyPr vert="horz" lIns="0" tIns="0" rIns="0" bIns="144000" anchor="b" anchorCtr="0"/>
          <a:lstStyle>
            <a:lvl1pPr marL="0" marR="0" indent="0" algn="ctr" defTabSz="239179" rtl="0" eaLnBrk="1" fontAlgn="auto" latinLnBrk="0" hangingPunct="1">
              <a:lnSpc>
                <a:spcPct val="80000"/>
              </a:lnSpc>
              <a:spcBef>
                <a:spcPts val="800"/>
              </a:spcBef>
              <a:spcAft>
                <a:spcPts val="800"/>
              </a:spcAft>
              <a:buClrTx/>
              <a:buSzTx/>
              <a:buFontTx/>
              <a:buNone/>
              <a:tabLst/>
              <a:defRPr sz="2000" b="0" cap="all" baseline="0">
                <a:solidFill>
                  <a:schemeClr val="bg1"/>
                </a:solidFill>
              </a:defRPr>
            </a:lvl1pPr>
            <a:lvl2pPr marL="0" indent="0" algn="ctr">
              <a:lnSpc>
                <a:spcPct val="80000"/>
              </a:lnSpc>
              <a:spcBef>
                <a:spcPts val="800"/>
              </a:spcBef>
              <a:spcAft>
                <a:spcPts val="800"/>
              </a:spcAft>
              <a:buNone/>
              <a:defRPr sz="1600">
                <a:solidFill>
                  <a:schemeClr val="bg1"/>
                </a:solidFill>
              </a:defRPr>
            </a:lvl2pPr>
            <a:lvl3pPr algn="ctr">
              <a:lnSpc>
                <a:spcPct val="80000"/>
              </a:lnSpc>
              <a:spcBef>
                <a:spcPts val="800"/>
              </a:spcBef>
              <a:spcAft>
                <a:spcPts val="800"/>
              </a:spcAft>
              <a:defRPr sz="1467">
                <a:solidFill>
                  <a:schemeClr val="bg1"/>
                </a:solidFill>
              </a:defRPr>
            </a:lvl3pPr>
            <a:lvl4pPr algn="ctr">
              <a:lnSpc>
                <a:spcPct val="80000"/>
              </a:lnSpc>
              <a:spcBef>
                <a:spcPts val="800"/>
              </a:spcBef>
              <a:spcAft>
                <a:spcPts val="800"/>
              </a:spcAft>
              <a:defRPr sz="2133">
                <a:solidFill>
                  <a:schemeClr val="bg1"/>
                </a:solidFill>
              </a:defRPr>
            </a:lvl4pPr>
            <a:lvl5pPr algn="ctr">
              <a:lnSpc>
                <a:spcPct val="80000"/>
              </a:lnSpc>
              <a:spcBef>
                <a:spcPts val="800"/>
              </a:spcBef>
              <a:spcAft>
                <a:spcPts val="800"/>
              </a:spcAft>
              <a:defRPr sz="1867">
                <a:solidFill>
                  <a:schemeClr val="bg1"/>
                </a:solidFill>
              </a:defRPr>
            </a:lvl5pPr>
            <a:lvl6pPr algn="ctr">
              <a:lnSpc>
                <a:spcPct val="80000"/>
              </a:lnSpc>
              <a:spcBef>
                <a:spcPts val="800"/>
              </a:spcBef>
              <a:spcAft>
                <a:spcPts val="800"/>
              </a:spcAft>
              <a:defRPr sz="1867">
                <a:solidFill>
                  <a:schemeClr val="bg1"/>
                </a:solidFill>
              </a:defRPr>
            </a:lvl6pPr>
            <a:lvl7pPr algn="ctr">
              <a:lnSpc>
                <a:spcPct val="80000"/>
              </a:lnSpc>
              <a:spcBef>
                <a:spcPts val="800"/>
              </a:spcBef>
              <a:spcAft>
                <a:spcPts val="800"/>
              </a:spcAft>
              <a:defRPr sz="1867">
                <a:solidFill>
                  <a:schemeClr val="bg1"/>
                </a:solidFill>
              </a:defRPr>
            </a:lvl7pPr>
            <a:lvl8pPr algn="ctr">
              <a:lnSpc>
                <a:spcPct val="80000"/>
              </a:lnSpc>
              <a:spcBef>
                <a:spcPts val="800"/>
              </a:spcBef>
              <a:spcAft>
                <a:spcPts val="800"/>
              </a:spcAft>
              <a:defRPr sz="1867">
                <a:solidFill>
                  <a:schemeClr val="bg1"/>
                </a:solidFill>
              </a:defRPr>
            </a:lvl8pPr>
            <a:lvl9pPr algn="ctr">
              <a:lnSpc>
                <a:spcPct val="80000"/>
              </a:lnSpc>
              <a:spcBef>
                <a:spcPts val="800"/>
              </a:spcBef>
              <a:spcAft>
                <a:spcPts val="800"/>
              </a:spcAft>
              <a:defRPr sz="1600" cap="all" baseline="0">
                <a:solidFill>
                  <a:schemeClr val="bg1"/>
                </a:solidFill>
              </a:defRPr>
            </a:lvl9pPr>
          </a:lstStyle>
          <a:p>
            <a:pPr lvl="0"/>
            <a:r>
              <a:rPr lang="nb-NO" dirty="0"/>
              <a:t>Klikk for å legge til tekst</a:t>
            </a:r>
          </a:p>
        </p:txBody>
      </p:sp>
      <p:sp>
        <p:nvSpPr>
          <p:cNvPr id="6" name="Tijdelijke aanduiding voor verticale tekst 2"/>
          <p:cNvSpPr>
            <a:spLocks noGrp="1"/>
          </p:cNvSpPr>
          <p:nvPr>
            <p:ph type="body" orient="vert" idx="1" hasCustomPrompt="1"/>
          </p:nvPr>
        </p:nvSpPr>
        <p:spPr>
          <a:xfrm>
            <a:off x="431799" y="1835151"/>
            <a:ext cx="3783188" cy="2004484"/>
          </a:xfrm>
          <a:prstGeom prst="rect">
            <a:avLst/>
          </a:prstGeom>
          <a:solidFill>
            <a:srgbClr val="98002E"/>
          </a:solidFill>
        </p:spPr>
        <p:txBody>
          <a:bodyPr vert="horz" lIns="0" tIns="0" rIns="0" bIns="144000" anchor="b" anchorCtr="0"/>
          <a:lstStyle>
            <a:lvl1pPr marL="0" indent="0" algn="ctr">
              <a:lnSpc>
                <a:spcPct val="80000"/>
              </a:lnSpc>
              <a:spcBef>
                <a:spcPts val="800"/>
              </a:spcBef>
              <a:spcAft>
                <a:spcPts val="800"/>
              </a:spcAft>
              <a:buFontTx/>
              <a:buNone/>
              <a:defRPr sz="2000" b="0" cap="all" baseline="0">
                <a:solidFill>
                  <a:schemeClr val="bg1"/>
                </a:solidFill>
              </a:defRPr>
            </a:lvl1pPr>
            <a:lvl2pPr marL="0" indent="0" algn="ctr">
              <a:lnSpc>
                <a:spcPct val="80000"/>
              </a:lnSpc>
              <a:spcBef>
                <a:spcPts val="800"/>
              </a:spcBef>
              <a:spcAft>
                <a:spcPts val="800"/>
              </a:spcAft>
              <a:buNone/>
              <a:defRPr sz="1600">
                <a:solidFill>
                  <a:schemeClr val="bg1"/>
                </a:solidFill>
              </a:defRPr>
            </a:lvl2pPr>
            <a:lvl3pPr algn="ctr">
              <a:lnSpc>
                <a:spcPct val="80000"/>
              </a:lnSpc>
              <a:spcBef>
                <a:spcPts val="800"/>
              </a:spcBef>
              <a:spcAft>
                <a:spcPts val="800"/>
              </a:spcAft>
              <a:defRPr sz="1467">
                <a:solidFill>
                  <a:schemeClr val="bg1"/>
                </a:solidFill>
              </a:defRPr>
            </a:lvl3pPr>
            <a:lvl4pPr algn="ctr">
              <a:lnSpc>
                <a:spcPct val="80000"/>
              </a:lnSpc>
              <a:spcBef>
                <a:spcPts val="800"/>
              </a:spcBef>
              <a:spcAft>
                <a:spcPts val="800"/>
              </a:spcAft>
              <a:defRPr sz="2133">
                <a:solidFill>
                  <a:schemeClr val="bg1"/>
                </a:solidFill>
              </a:defRPr>
            </a:lvl4pPr>
            <a:lvl5pPr algn="ctr">
              <a:lnSpc>
                <a:spcPct val="80000"/>
              </a:lnSpc>
              <a:spcBef>
                <a:spcPts val="800"/>
              </a:spcBef>
              <a:spcAft>
                <a:spcPts val="800"/>
              </a:spcAft>
              <a:defRPr sz="1867">
                <a:solidFill>
                  <a:schemeClr val="bg1"/>
                </a:solidFill>
              </a:defRPr>
            </a:lvl5pPr>
            <a:lvl6pPr algn="ctr">
              <a:lnSpc>
                <a:spcPct val="80000"/>
              </a:lnSpc>
              <a:spcBef>
                <a:spcPts val="800"/>
              </a:spcBef>
              <a:spcAft>
                <a:spcPts val="800"/>
              </a:spcAft>
              <a:defRPr sz="1867">
                <a:solidFill>
                  <a:schemeClr val="bg1"/>
                </a:solidFill>
              </a:defRPr>
            </a:lvl6pPr>
            <a:lvl7pPr algn="ctr">
              <a:lnSpc>
                <a:spcPct val="80000"/>
              </a:lnSpc>
              <a:spcBef>
                <a:spcPts val="800"/>
              </a:spcBef>
              <a:spcAft>
                <a:spcPts val="800"/>
              </a:spcAft>
              <a:defRPr sz="1867">
                <a:solidFill>
                  <a:schemeClr val="bg1"/>
                </a:solidFill>
              </a:defRPr>
            </a:lvl7pPr>
            <a:lvl8pPr algn="ctr">
              <a:lnSpc>
                <a:spcPct val="80000"/>
              </a:lnSpc>
              <a:spcBef>
                <a:spcPts val="800"/>
              </a:spcBef>
              <a:spcAft>
                <a:spcPts val="800"/>
              </a:spcAft>
              <a:defRPr sz="1867">
                <a:solidFill>
                  <a:schemeClr val="bg1"/>
                </a:solidFill>
              </a:defRPr>
            </a:lvl8pPr>
            <a:lvl9pPr algn="ctr">
              <a:lnSpc>
                <a:spcPct val="80000"/>
              </a:lnSpc>
              <a:spcBef>
                <a:spcPts val="800"/>
              </a:spcBef>
              <a:spcAft>
                <a:spcPts val="800"/>
              </a:spcAft>
              <a:defRPr sz="1600" cap="all" baseline="0">
                <a:solidFill>
                  <a:schemeClr val="bg1"/>
                </a:solidFill>
              </a:defRPr>
            </a:lvl9pPr>
          </a:lstStyle>
          <a:p>
            <a:pPr lvl="0"/>
            <a:r>
              <a:rPr lang="nb-NO" dirty="0"/>
              <a:t>Klikk for å legge til tekst</a:t>
            </a:r>
          </a:p>
        </p:txBody>
      </p:sp>
      <p:sp>
        <p:nvSpPr>
          <p:cNvPr id="14" name="Tijdelijke aanduiding voor verticale tekst 2"/>
          <p:cNvSpPr>
            <a:spLocks noGrp="1"/>
          </p:cNvSpPr>
          <p:nvPr>
            <p:ph type="body" orient="vert" idx="35" hasCustomPrompt="1"/>
          </p:nvPr>
        </p:nvSpPr>
        <p:spPr>
          <a:xfrm>
            <a:off x="7998178" y="3839635"/>
            <a:ext cx="3783189" cy="2004483"/>
          </a:xfrm>
          <a:prstGeom prst="rect">
            <a:avLst/>
          </a:prstGeom>
          <a:solidFill>
            <a:srgbClr val="657C91"/>
          </a:solidFill>
        </p:spPr>
        <p:txBody>
          <a:bodyPr vert="horz" lIns="0" tIns="0" rIns="0" bIns="144000" anchor="b" anchorCtr="0"/>
          <a:lstStyle>
            <a:lvl1pPr marL="0" marR="0" indent="0" algn="ctr" defTabSz="239179" rtl="0" eaLnBrk="1" fontAlgn="auto" latinLnBrk="0" hangingPunct="1">
              <a:lnSpc>
                <a:spcPct val="80000"/>
              </a:lnSpc>
              <a:spcBef>
                <a:spcPts val="800"/>
              </a:spcBef>
              <a:spcAft>
                <a:spcPts val="800"/>
              </a:spcAft>
              <a:buClrTx/>
              <a:buSzTx/>
              <a:buFontTx/>
              <a:buNone/>
              <a:tabLst/>
              <a:defRPr sz="2000" b="0" cap="all" baseline="0">
                <a:solidFill>
                  <a:schemeClr val="bg1"/>
                </a:solidFill>
              </a:defRPr>
            </a:lvl1pPr>
            <a:lvl2pPr marL="0" indent="0" algn="ctr">
              <a:lnSpc>
                <a:spcPct val="80000"/>
              </a:lnSpc>
              <a:spcBef>
                <a:spcPts val="800"/>
              </a:spcBef>
              <a:spcAft>
                <a:spcPts val="800"/>
              </a:spcAft>
              <a:buNone/>
              <a:defRPr sz="1600">
                <a:solidFill>
                  <a:schemeClr val="bg1"/>
                </a:solidFill>
              </a:defRPr>
            </a:lvl2pPr>
            <a:lvl3pPr algn="ctr">
              <a:lnSpc>
                <a:spcPct val="80000"/>
              </a:lnSpc>
              <a:spcBef>
                <a:spcPts val="800"/>
              </a:spcBef>
              <a:spcAft>
                <a:spcPts val="800"/>
              </a:spcAft>
              <a:defRPr sz="1467">
                <a:solidFill>
                  <a:schemeClr val="bg1"/>
                </a:solidFill>
              </a:defRPr>
            </a:lvl3pPr>
            <a:lvl4pPr algn="ctr">
              <a:lnSpc>
                <a:spcPct val="80000"/>
              </a:lnSpc>
              <a:spcBef>
                <a:spcPts val="800"/>
              </a:spcBef>
              <a:spcAft>
                <a:spcPts val="800"/>
              </a:spcAft>
              <a:defRPr sz="2133">
                <a:solidFill>
                  <a:schemeClr val="bg1"/>
                </a:solidFill>
              </a:defRPr>
            </a:lvl4pPr>
            <a:lvl5pPr algn="ctr">
              <a:lnSpc>
                <a:spcPct val="80000"/>
              </a:lnSpc>
              <a:spcBef>
                <a:spcPts val="800"/>
              </a:spcBef>
              <a:spcAft>
                <a:spcPts val="800"/>
              </a:spcAft>
              <a:defRPr sz="1867">
                <a:solidFill>
                  <a:schemeClr val="bg1"/>
                </a:solidFill>
              </a:defRPr>
            </a:lvl5pPr>
            <a:lvl6pPr algn="ctr">
              <a:lnSpc>
                <a:spcPct val="80000"/>
              </a:lnSpc>
              <a:spcBef>
                <a:spcPts val="800"/>
              </a:spcBef>
              <a:spcAft>
                <a:spcPts val="800"/>
              </a:spcAft>
              <a:defRPr sz="1867">
                <a:solidFill>
                  <a:schemeClr val="bg1"/>
                </a:solidFill>
              </a:defRPr>
            </a:lvl6pPr>
            <a:lvl7pPr algn="ctr">
              <a:lnSpc>
                <a:spcPct val="80000"/>
              </a:lnSpc>
              <a:spcBef>
                <a:spcPts val="800"/>
              </a:spcBef>
              <a:spcAft>
                <a:spcPts val="800"/>
              </a:spcAft>
              <a:defRPr sz="1867">
                <a:solidFill>
                  <a:schemeClr val="bg1"/>
                </a:solidFill>
              </a:defRPr>
            </a:lvl7pPr>
            <a:lvl8pPr algn="ctr">
              <a:lnSpc>
                <a:spcPct val="80000"/>
              </a:lnSpc>
              <a:spcBef>
                <a:spcPts val="800"/>
              </a:spcBef>
              <a:spcAft>
                <a:spcPts val="800"/>
              </a:spcAft>
              <a:defRPr sz="1867">
                <a:solidFill>
                  <a:schemeClr val="bg1"/>
                </a:solidFill>
              </a:defRPr>
            </a:lvl8pPr>
            <a:lvl9pPr algn="ctr">
              <a:lnSpc>
                <a:spcPct val="80000"/>
              </a:lnSpc>
              <a:spcBef>
                <a:spcPts val="800"/>
              </a:spcBef>
              <a:spcAft>
                <a:spcPts val="800"/>
              </a:spcAft>
              <a:defRPr sz="1600" cap="all" baseline="0">
                <a:solidFill>
                  <a:schemeClr val="bg1"/>
                </a:solidFill>
              </a:defRPr>
            </a:lvl9pPr>
          </a:lstStyle>
          <a:p>
            <a:pPr lvl="0"/>
            <a:r>
              <a:rPr lang="nb-NO" dirty="0"/>
              <a:t>Klikk for å legge til tekst</a:t>
            </a:r>
          </a:p>
        </p:txBody>
      </p:sp>
      <p:sp>
        <p:nvSpPr>
          <p:cNvPr id="15" name="Tijdelijke aanduiding voor verticale tekst 2"/>
          <p:cNvSpPr>
            <a:spLocks noGrp="1"/>
          </p:cNvSpPr>
          <p:nvPr>
            <p:ph type="body" orient="vert" idx="34" hasCustomPrompt="1"/>
          </p:nvPr>
        </p:nvSpPr>
        <p:spPr>
          <a:xfrm>
            <a:off x="4214987" y="3839635"/>
            <a:ext cx="3783191" cy="2004483"/>
          </a:xfrm>
          <a:prstGeom prst="rect">
            <a:avLst/>
          </a:prstGeom>
          <a:solidFill>
            <a:srgbClr val="DF8639"/>
          </a:solidFill>
        </p:spPr>
        <p:txBody>
          <a:bodyPr vert="horz" lIns="0" tIns="0" rIns="0" bIns="144000" anchor="b" anchorCtr="0"/>
          <a:lstStyle>
            <a:lvl1pPr marL="0" marR="0" indent="0" algn="ctr" defTabSz="239179" rtl="0" eaLnBrk="1" fontAlgn="auto" latinLnBrk="0" hangingPunct="1">
              <a:lnSpc>
                <a:spcPct val="80000"/>
              </a:lnSpc>
              <a:spcBef>
                <a:spcPts val="800"/>
              </a:spcBef>
              <a:spcAft>
                <a:spcPts val="800"/>
              </a:spcAft>
              <a:buClrTx/>
              <a:buSzTx/>
              <a:buFontTx/>
              <a:buNone/>
              <a:tabLst/>
              <a:defRPr sz="2000" b="0" cap="all" baseline="0">
                <a:solidFill>
                  <a:schemeClr val="bg1"/>
                </a:solidFill>
              </a:defRPr>
            </a:lvl1pPr>
            <a:lvl2pPr marL="0" indent="0" algn="ctr">
              <a:lnSpc>
                <a:spcPct val="80000"/>
              </a:lnSpc>
              <a:spcBef>
                <a:spcPts val="800"/>
              </a:spcBef>
              <a:spcAft>
                <a:spcPts val="800"/>
              </a:spcAft>
              <a:buNone/>
              <a:defRPr sz="1600">
                <a:solidFill>
                  <a:schemeClr val="bg1"/>
                </a:solidFill>
              </a:defRPr>
            </a:lvl2pPr>
            <a:lvl3pPr algn="ctr">
              <a:lnSpc>
                <a:spcPct val="80000"/>
              </a:lnSpc>
              <a:spcBef>
                <a:spcPts val="800"/>
              </a:spcBef>
              <a:spcAft>
                <a:spcPts val="800"/>
              </a:spcAft>
              <a:defRPr sz="1467">
                <a:solidFill>
                  <a:schemeClr val="bg1"/>
                </a:solidFill>
              </a:defRPr>
            </a:lvl3pPr>
            <a:lvl4pPr algn="ctr">
              <a:lnSpc>
                <a:spcPct val="80000"/>
              </a:lnSpc>
              <a:spcBef>
                <a:spcPts val="800"/>
              </a:spcBef>
              <a:spcAft>
                <a:spcPts val="800"/>
              </a:spcAft>
              <a:defRPr sz="2133">
                <a:solidFill>
                  <a:schemeClr val="bg1"/>
                </a:solidFill>
              </a:defRPr>
            </a:lvl4pPr>
            <a:lvl5pPr algn="ctr">
              <a:lnSpc>
                <a:spcPct val="80000"/>
              </a:lnSpc>
              <a:spcBef>
                <a:spcPts val="800"/>
              </a:spcBef>
              <a:spcAft>
                <a:spcPts val="800"/>
              </a:spcAft>
              <a:defRPr sz="1867">
                <a:solidFill>
                  <a:schemeClr val="bg1"/>
                </a:solidFill>
              </a:defRPr>
            </a:lvl5pPr>
            <a:lvl6pPr algn="ctr">
              <a:lnSpc>
                <a:spcPct val="80000"/>
              </a:lnSpc>
              <a:spcBef>
                <a:spcPts val="800"/>
              </a:spcBef>
              <a:spcAft>
                <a:spcPts val="800"/>
              </a:spcAft>
              <a:defRPr sz="1867">
                <a:solidFill>
                  <a:schemeClr val="bg1"/>
                </a:solidFill>
              </a:defRPr>
            </a:lvl6pPr>
            <a:lvl7pPr algn="ctr">
              <a:lnSpc>
                <a:spcPct val="80000"/>
              </a:lnSpc>
              <a:spcBef>
                <a:spcPts val="800"/>
              </a:spcBef>
              <a:spcAft>
                <a:spcPts val="800"/>
              </a:spcAft>
              <a:defRPr sz="1867">
                <a:solidFill>
                  <a:schemeClr val="bg1"/>
                </a:solidFill>
              </a:defRPr>
            </a:lvl7pPr>
            <a:lvl8pPr algn="ctr">
              <a:lnSpc>
                <a:spcPct val="80000"/>
              </a:lnSpc>
              <a:spcBef>
                <a:spcPts val="800"/>
              </a:spcBef>
              <a:spcAft>
                <a:spcPts val="800"/>
              </a:spcAft>
              <a:defRPr sz="1867">
                <a:solidFill>
                  <a:schemeClr val="bg1"/>
                </a:solidFill>
              </a:defRPr>
            </a:lvl8pPr>
            <a:lvl9pPr algn="ctr">
              <a:lnSpc>
                <a:spcPct val="80000"/>
              </a:lnSpc>
              <a:spcBef>
                <a:spcPts val="800"/>
              </a:spcBef>
              <a:spcAft>
                <a:spcPts val="800"/>
              </a:spcAft>
              <a:defRPr sz="1600" cap="all" baseline="0">
                <a:solidFill>
                  <a:schemeClr val="bg1"/>
                </a:solidFill>
              </a:defRPr>
            </a:lvl9pPr>
          </a:lstStyle>
          <a:p>
            <a:pPr lvl="0"/>
            <a:r>
              <a:rPr lang="nb-NO" dirty="0"/>
              <a:t>Klikk for å legge til tekst</a:t>
            </a:r>
          </a:p>
        </p:txBody>
      </p:sp>
      <p:sp>
        <p:nvSpPr>
          <p:cNvPr id="16" name="Tijdelijke aanduiding voor verticale tekst 2"/>
          <p:cNvSpPr>
            <a:spLocks noGrp="1"/>
          </p:cNvSpPr>
          <p:nvPr>
            <p:ph type="body" orient="vert" idx="33" hasCustomPrompt="1"/>
          </p:nvPr>
        </p:nvSpPr>
        <p:spPr>
          <a:xfrm>
            <a:off x="431799" y="3839635"/>
            <a:ext cx="3783188" cy="2004483"/>
          </a:xfrm>
          <a:prstGeom prst="rect">
            <a:avLst/>
          </a:prstGeom>
          <a:solidFill>
            <a:srgbClr val="218F8B"/>
          </a:solidFill>
        </p:spPr>
        <p:txBody>
          <a:bodyPr vert="horz" lIns="0" tIns="0" rIns="0" bIns="144000" anchor="b" anchorCtr="0"/>
          <a:lstStyle>
            <a:lvl1pPr marL="0" marR="0" indent="0" algn="ctr" defTabSz="239179" rtl="0" eaLnBrk="1" fontAlgn="auto" latinLnBrk="0" hangingPunct="1">
              <a:lnSpc>
                <a:spcPct val="80000"/>
              </a:lnSpc>
              <a:spcBef>
                <a:spcPts val="800"/>
              </a:spcBef>
              <a:spcAft>
                <a:spcPts val="800"/>
              </a:spcAft>
              <a:buClrTx/>
              <a:buSzTx/>
              <a:buFontTx/>
              <a:buNone/>
              <a:tabLst/>
              <a:defRPr sz="2000" b="0" cap="all" baseline="0">
                <a:solidFill>
                  <a:schemeClr val="bg1"/>
                </a:solidFill>
              </a:defRPr>
            </a:lvl1pPr>
            <a:lvl2pPr marL="0" indent="0" algn="ctr">
              <a:lnSpc>
                <a:spcPct val="80000"/>
              </a:lnSpc>
              <a:spcBef>
                <a:spcPts val="800"/>
              </a:spcBef>
              <a:spcAft>
                <a:spcPts val="800"/>
              </a:spcAft>
              <a:buNone/>
              <a:defRPr sz="1600">
                <a:solidFill>
                  <a:schemeClr val="bg1"/>
                </a:solidFill>
              </a:defRPr>
            </a:lvl2pPr>
            <a:lvl3pPr algn="ctr">
              <a:lnSpc>
                <a:spcPct val="80000"/>
              </a:lnSpc>
              <a:spcBef>
                <a:spcPts val="800"/>
              </a:spcBef>
              <a:spcAft>
                <a:spcPts val="800"/>
              </a:spcAft>
              <a:defRPr sz="1467">
                <a:solidFill>
                  <a:schemeClr val="bg1"/>
                </a:solidFill>
              </a:defRPr>
            </a:lvl3pPr>
            <a:lvl4pPr algn="ctr">
              <a:lnSpc>
                <a:spcPct val="80000"/>
              </a:lnSpc>
              <a:spcBef>
                <a:spcPts val="800"/>
              </a:spcBef>
              <a:spcAft>
                <a:spcPts val="800"/>
              </a:spcAft>
              <a:defRPr sz="2133">
                <a:solidFill>
                  <a:schemeClr val="bg1"/>
                </a:solidFill>
              </a:defRPr>
            </a:lvl4pPr>
            <a:lvl5pPr algn="ctr">
              <a:lnSpc>
                <a:spcPct val="80000"/>
              </a:lnSpc>
              <a:spcBef>
                <a:spcPts val="800"/>
              </a:spcBef>
              <a:spcAft>
                <a:spcPts val="800"/>
              </a:spcAft>
              <a:defRPr sz="1867">
                <a:solidFill>
                  <a:schemeClr val="bg1"/>
                </a:solidFill>
              </a:defRPr>
            </a:lvl5pPr>
            <a:lvl6pPr algn="ctr">
              <a:lnSpc>
                <a:spcPct val="80000"/>
              </a:lnSpc>
              <a:spcBef>
                <a:spcPts val="800"/>
              </a:spcBef>
              <a:spcAft>
                <a:spcPts val="800"/>
              </a:spcAft>
              <a:defRPr sz="1867">
                <a:solidFill>
                  <a:schemeClr val="bg1"/>
                </a:solidFill>
              </a:defRPr>
            </a:lvl6pPr>
            <a:lvl7pPr algn="ctr">
              <a:lnSpc>
                <a:spcPct val="80000"/>
              </a:lnSpc>
              <a:spcBef>
                <a:spcPts val="800"/>
              </a:spcBef>
              <a:spcAft>
                <a:spcPts val="800"/>
              </a:spcAft>
              <a:defRPr sz="1867">
                <a:solidFill>
                  <a:schemeClr val="bg1"/>
                </a:solidFill>
              </a:defRPr>
            </a:lvl7pPr>
            <a:lvl8pPr algn="ctr">
              <a:lnSpc>
                <a:spcPct val="80000"/>
              </a:lnSpc>
              <a:spcBef>
                <a:spcPts val="800"/>
              </a:spcBef>
              <a:spcAft>
                <a:spcPts val="800"/>
              </a:spcAft>
              <a:defRPr sz="1867">
                <a:solidFill>
                  <a:schemeClr val="bg1"/>
                </a:solidFill>
              </a:defRPr>
            </a:lvl8pPr>
            <a:lvl9pPr algn="ctr">
              <a:lnSpc>
                <a:spcPct val="80000"/>
              </a:lnSpc>
              <a:spcBef>
                <a:spcPts val="800"/>
              </a:spcBef>
              <a:spcAft>
                <a:spcPts val="800"/>
              </a:spcAft>
              <a:defRPr sz="1600" cap="all" baseline="0">
                <a:solidFill>
                  <a:schemeClr val="bg1"/>
                </a:solidFill>
              </a:defRPr>
            </a:lvl9pPr>
          </a:lstStyle>
          <a:p>
            <a:pPr lvl="0"/>
            <a:r>
              <a:rPr lang="nb-NO" dirty="0"/>
              <a:t>Klikk for å legge til tekst</a:t>
            </a:r>
          </a:p>
        </p:txBody>
      </p:sp>
      <p:sp>
        <p:nvSpPr>
          <p:cNvPr id="7" name="Date Placeholder 6"/>
          <p:cNvSpPr>
            <a:spLocks noGrp="1"/>
          </p:cNvSpPr>
          <p:nvPr>
            <p:ph type="dt" sz="half" idx="36"/>
          </p:nvPr>
        </p:nvSpPr>
        <p:spPr/>
        <p:txBody>
          <a:bodyPr/>
          <a:lstStyle/>
          <a:p>
            <a:endParaRPr lang="nb-NO" dirty="0"/>
          </a:p>
        </p:txBody>
      </p:sp>
      <p:sp>
        <p:nvSpPr>
          <p:cNvPr id="8" name="FLD_ClientNamePresentationTitle"/>
          <p:cNvSpPr>
            <a:spLocks noGrp="1"/>
          </p:cNvSpPr>
          <p:nvPr>
            <p:ph type="ftr" sz="quarter" idx="37"/>
          </p:nvPr>
        </p:nvSpPr>
        <p:spPr/>
        <p:txBody>
          <a:bodyPr/>
          <a:lstStyle/>
          <a:p>
            <a:endParaRPr lang="nb-NO" dirty="0"/>
          </a:p>
        </p:txBody>
      </p:sp>
      <p:sp>
        <p:nvSpPr>
          <p:cNvPr id="13" name="Slide Number Placeholder 7"/>
          <p:cNvSpPr>
            <a:spLocks noGrp="1"/>
          </p:cNvSpPr>
          <p:nvPr>
            <p:ph type="sldNum" sz="quarter" idx="38"/>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33196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7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ppt_x"/>
                                          </p:val>
                                        </p:tav>
                                        <p:tav tm="100000">
                                          <p:val>
                                            <p:strVal val="#ppt_x"/>
                                          </p:val>
                                        </p:tav>
                                      </p:tavLst>
                                    </p:anim>
                                    <p:anim calcmode="lin" valueType="num">
                                      <p:cBhvr additive="base">
                                        <p:cTn id="28" dur="10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tmplLst>
          <p:tmpl>
            <p:tnLst>
              <p:par>
                <p:cTn presetID="2" presetClass="entr" presetSubtype="4" decel="10000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ppt_x"/>
                          </p:val>
                        </p:tav>
                        <p:tav tm="100000">
                          <p:val>
                            <p:strVal val="#ppt_x"/>
                          </p:val>
                        </p:tav>
                      </p:tavLst>
                    </p:anim>
                    <p:anim calcmode="lin" valueType="num">
                      <p:cBhvr additive="base">
                        <p:cTn dur="1000" fill="hold"/>
                        <p:tgtEl>
                          <p:spTgt spid="4"/>
                        </p:tgtEl>
                        <p:attrNameLst>
                          <p:attrName>ppt_y</p:attrName>
                        </p:attrNameLst>
                      </p:cBhvr>
                      <p:tavLst>
                        <p:tav tm="0">
                          <p:val>
                            <p:strVal val="1+#ppt_h/2"/>
                          </p:val>
                        </p:tav>
                        <p:tav tm="100000">
                          <p:val>
                            <p:strVal val="#ppt_y"/>
                          </p:val>
                        </p:tav>
                      </p:tavLst>
                    </p:anim>
                  </p:childTnLst>
                </p:cTn>
              </p:par>
            </p:tnLst>
          </p:tmpl>
        </p:tmplLst>
      </p:bldP>
      <p:bldP spid="5" grpId="0" animBg="1">
        <p:tmplLst>
          <p:tmpl>
            <p:tnLst>
              <p:par>
                <p:cTn presetID="2" presetClass="entr" presetSubtype="4" decel="10000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1+#ppt_h/2"/>
                          </p:val>
                        </p:tav>
                        <p:tav tm="100000">
                          <p:val>
                            <p:strVal val="#ppt_y"/>
                          </p:val>
                        </p:tav>
                      </p:tavLst>
                    </p:anim>
                  </p:childTnLst>
                </p:cTn>
              </p:par>
            </p:tnLst>
          </p:tmpl>
        </p:tmplLst>
      </p:bldP>
      <p:bldP spid="6" grpId="0" animBg="1">
        <p:tmplLst>
          <p:tmpl>
            <p:tnLst>
              <p:par>
                <p:cTn presetID="2" presetClass="entr" presetSubtype="4"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1+#ppt_h/2"/>
                          </p:val>
                        </p:tav>
                        <p:tav tm="100000">
                          <p:val>
                            <p:strVal val="#ppt_y"/>
                          </p:val>
                        </p:tav>
                      </p:tavLst>
                    </p:anim>
                  </p:childTnLst>
                </p:cTn>
              </p:par>
            </p:tnLst>
          </p:tmpl>
        </p:tmplLst>
      </p:bldP>
      <p:bldP spid="14" grpId="0" animBg="1">
        <p:tmplLst>
          <p:tmpl>
            <p:tnLst>
              <p:par>
                <p:cTn presetID="2" presetClass="entr" presetSubtype="4" decel="100000" fill="hold" nodeType="withEffect">
                  <p:stCondLst>
                    <p:cond delay="10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ppt_x"/>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tmplLst>
          <p:tmpl>
            <p:tnLst>
              <p:par>
                <p:cTn presetID="2" presetClass="entr" presetSubtype="4" decel="100000" fill="hold" nodeType="withEffect">
                  <p:stCondLst>
                    <p:cond delay="7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ppt_x"/>
                          </p:val>
                        </p:tav>
                        <p:tav tm="100000">
                          <p:val>
                            <p:strVal val="#ppt_x"/>
                          </p:val>
                        </p:tav>
                      </p:tavLst>
                    </p:anim>
                    <p:anim calcmode="lin" valueType="num">
                      <p:cBhvr additive="base">
                        <p:cTn dur="10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4" decel="10000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ppt_x"/>
                          </p:val>
                        </p:tav>
                        <p:tav tm="100000">
                          <p:val>
                            <p:strVal val="#ppt_x"/>
                          </p:val>
                        </p:tav>
                      </p:tavLst>
                    </p:anim>
                    <p:anim calcmode="lin" valueType="num">
                      <p:cBhvr additive="base">
                        <p:cTn dur="1000" fill="hold"/>
                        <p:tgtEl>
                          <p:spTgt spid="1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Video layout">
    <p:bg>
      <p:bgPr>
        <a:solidFill>
          <a:schemeClr val="tx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271"/>
          <a:stretch/>
        </p:blipFill>
        <p:spPr bwMode="auto">
          <a:xfrm>
            <a:off x="0" y="770468"/>
            <a:ext cx="12192000" cy="509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dia Placeholder 5"/>
          <p:cNvSpPr>
            <a:spLocks noGrp="1"/>
          </p:cNvSpPr>
          <p:nvPr>
            <p:ph type="media" sz="quarter" idx="10" hasCustomPrompt="1"/>
          </p:nvPr>
        </p:nvSpPr>
        <p:spPr>
          <a:xfrm>
            <a:off x="432340" y="1513191"/>
            <a:ext cx="11327320" cy="3623012"/>
          </a:xfrm>
          <a:prstGeom prst="rect">
            <a:avLst/>
          </a:prstGeom>
        </p:spPr>
        <p:txBody>
          <a:bodyPr bIns="684000" anchor="ctr" anchorCtr="0"/>
          <a:lstStyle>
            <a:lvl1pPr marL="0" indent="0" algn="ctr">
              <a:buNone/>
              <a:defRPr sz="1800" cap="all" baseline="0"/>
            </a:lvl1pPr>
          </a:lstStyle>
          <a:p>
            <a:r>
              <a:rPr lang="nb-NO" dirty="0"/>
              <a:t>Klikk for å legge til media</a:t>
            </a:r>
          </a:p>
        </p:txBody>
      </p:sp>
      <p:sp>
        <p:nvSpPr>
          <p:cNvPr id="7" name="Freeform 12"/>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nb-NO" sz="3200" dirty="0"/>
          </a:p>
        </p:txBody>
      </p:sp>
      <p:sp>
        <p:nvSpPr>
          <p:cNvPr id="8" name="Freeform 11"/>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nb-NO" sz="3200" dirty="0"/>
          </a:p>
        </p:txBody>
      </p:sp>
      <p:sp>
        <p:nvSpPr>
          <p:cNvPr id="2" name="Date Placeholder 1"/>
          <p:cNvSpPr>
            <a:spLocks noGrp="1"/>
          </p:cNvSpPr>
          <p:nvPr>
            <p:ph type="dt" sz="half" idx="11"/>
          </p:nvPr>
        </p:nvSpPr>
        <p:spPr/>
        <p:txBody>
          <a:bodyPr/>
          <a:lstStyle/>
          <a:p>
            <a:endParaRPr lang="nb-NO" dirty="0"/>
          </a:p>
        </p:txBody>
      </p:sp>
      <p:sp>
        <p:nvSpPr>
          <p:cNvPr id="3" name="FLD_ClientNamePresentationTitle"/>
          <p:cNvSpPr>
            <a:spLocks noGrp="1"/>
          </p:cNvSpPr>
          <p:nvPr>
            <p:ph type="ftr" sz="quarter" idx="12"/>
          </p:nvPr>
        </p:nvSpPr>
        <p:spPr/>
        <p:txBody>
          <a:bodyPr/>
          <a:lstStyle>
            <a:lvl1pPr>
              <a:defRPr>
                <a:solidFill>
                  <a:schemeClr val="bg1"/>
                </a:solidFill>
              </a:defRPr>
            </a:lvl1pPr>
          </a:lstStyle>
          <a:p>
            <a:endParaRPr lang="nb-NO" dirty="0"/>
          </a:p>
        </p:txBody>
      </p:sp>
      <p:sp>
        <p:nvSpPr>
          <p:cNvPr id="11" name="Slide Number Placeholder 7"/>
          <p:cNvSpPr>
            <a:spLocks noGrp="1"/>
          </p:cNvSpPr>
          <p:nvPr>
            <p:ph type="sldNum" sz="quarter" idx="19"/>
          </p:nvPr>
        </p:nvSpPr>
        <p:spPr>
          <a:xfrm>
            <a:off x="1353600" y="6494702"/>
            <a:ext cx="720000" cy="216000"/>
          </a:xfrm>
        </p:spPr>
        <p:txBody>
          <a:bodyPr/>
          <a:lstStyle>
            <a:lvl1pPr>
              <a:defRPr>
                <a:solidFill>
                  <a:schemeClr val="bg1"/>
                </a:solidFill>
              </a:defRPr>
            </a:lvl1pPr>
          </a:lstStyle>
          <a:p>
            <a:fld id="{9329B6BB-2231-443D-A106-476177BA91F4}" type="slidenum">
              <a:rPr lang="nb-NO" smtClean="0"/>
              <a:pPr/>
              <a:t>‹#›</a:t>
            </a:fld>
            <a:endParaRPr lang="nb-NO" dirty="0"/>
          </a:p>
        </p:txBody>
      </p:sp>
      <p:sp>
        <p:nvSpPr>
          <p:cNvPr id="13" name="LAN_Page"/>
          <p:cNvSpPr txBox="1"/>
          <p:nvPr userDrawn="1"/>
        </p:nvSpPr>
        <p:spPr>
          <a:xfrm>
            <a:off x="1037617" y="6494680"/>
            <a:ext cx="288000" cy="216022"/>
          </a:xfrm>
          <a:prstGeom prst="rect">
            <a:avLst/>
          </a:prstGeom>
          <a:noFill/>
        </p:spPr>
        <p:txBody>
          <a:bodyPr wrap="square" lIns="0" tIns="0" rIns="0" bIns="0" rtlCol="0">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kern="0" cap="none" spc="0" normalizeH="0" baseline="0" noProof="0" dirty="0">
                <a:ln>
                  <a:noFill/>
                </a:ln>
                <a:solidFill>
                  <a:schemeClr val="bg1"/>
                </a:solidFill>
                <a:effectLst/>
                <a:uLnTx/>
                <a:uFillTx/>
                <a:latin typeface="+mn-lt"/>
                <a:ea typeface="+mn-ea"/>
                <a:cs typeface="+mn-cs"/>
              </a:rPr>
              <a:t>Side</a:t>
            </a:r>
          </a:p>
        </p:txBody>
      </p:sp>
      <p:pic>
        <p:nvPicPr>
          <p:cNvPr id="12" name="Logo">
            <a:extLst>
              <a:ext uri="{FF2B5EF4-FFF2-40B4-BE49-F238E27FC236}">
                <a16:creationId xmlns:a16="http://schemas.microsoft.com/office/drawing/2014/main" id="{6220D678-8143-4B4D-8B1D-FD75E3CA23E2}"/>
              </a:ext>
            </a:extLst>
          </p:cNvPr>
          <p:cNvPicPr>
            <a:picLocks noChangeAspect="1"/>
          </p:cNvPicPr>
          <p:nvPr userDrawn="1"/>
        </p:nvPicPr>
        <p:blipFill>
          <a:blip r:embed="rId3"/>
          <a:srcRect/>
          <a:stretch/>
        </p:blipFill>
        <p:spPr>
          <a:xfrm>
            <a:off x="10779938" y="6076800"/>
            <a:ext cx="976123" cy="563640"/>
          </a:xfrm>
          <a:prstGeom prst="rect">
            <a:avLst/>
          </a:prstGeom>
        </p:spPr>
      </p:pic>
    </p:spTree>
    <p:extLst>
      <p:ext uri="{BB962C8B-B14F-4D97-AF65-F5344CB8AC3E}">
        <p14:creationId xmlns:p14="http://schemas.microsoft.com/office/powerpoint/2010/main" val="1349981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7"/>
            <a:ext cx="10972800" cy="34605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837558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415C44-A81A-419A-8AAF-90C75D08754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B399D005-4603-4C88-B3DC-F363278322CD}"/>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9BF2C48-5C2E-453E-B79E-8C69A657543E}"/>
              </a:ext>
            </a:extLst>
          </p:cNvPr>
          <p:cNvSpPr>
            <a:spLocks noGrp="1"/>
          </p:cNvSpPr>
          <p:nvPr>
            <p:ph type="dt" sz="half" idx="10"/>
          </p:nvPr>
        </p:nvSpPr>
        <p:spPr/>
        <p:txBody>
          <a:bodyPr/>
          <a:lstStyle/>
          <a:p>
            <a:fld id="{846CE357-AA61-4F4A-9B2D-FE0E33604FDC}" type="datetimeFigureOut">
              <a:rPr lang="nb-NO" smtClean="0"/>
              <a:t>02.02.2022</a:t>
            </a:fld>
            <a:endParaRPr lang="nb-NO"/>
          </a:p>
        </p:txBody>
      </p:sp>
      <p:sp>
        <p:nvSpPr>
          <p:cNvPr id="5" name="Plassholder for bunntekst 4">
            <a:extLst>
              <a:ext uri="{FF2B5EF4-FFF2-40B4-BE49-F238E27FC236}">
                <a16:creationId xmlns:a16="http://schemas.microsoft.com/office/drawing/2014/main" id="{7060ED62-8D0D-4D3D-994B-AAA17381869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0D0836-6C22-4357-B1CC-C5F3D4A080E7}"/>
              </a:ext>
            </a:extLst>
          </p:cNvPr>
          <p:cNvSpPr>
            <a:spLocks noGrp="1"/>
          </p:cNvSpPr>
          <p:nvPr>
            <p:ph type="sldNum" sz="quarter" idx="12"/>
          </p:nvPr>
        </p:nvSpPr>
        <p:spPr/>
        <p:txBody>
          <a:bodyPr/>
          <a:lstStyle/>
          <a:p>
            <a:fld id="{D546B64A-F874-4816-A516-9DE6D56DBB84}" type="slidenum">
              <a:rPr lang="nb-NO" smtClean="0"/>
              <a:t>‹#›</a:t>
            </a:fld>
            <a:endParaRPr lang="nb-NO"/>
          </a:p>
        </p:txBody>
      </p:sp>
    </p:spTree>
    <p:extLst>
      <p:ext uri="{BB962C8B-B14F-4D97-AF65-F5344CB8AC3E}">
        <p14:creationId xmlns:p14="http://schemas.microsoft.com/office/powerpoint/2010/main" val="231681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1B2207-AFB0-4CB9-B687-27F13EC25ED1}"/>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78FCA3F1-9026-4A85-B3E8-4332AD37D2B2}"/>
              </a:ext>
            </a:extLst>
          </p:cNvPr>
          <p:cNvSpPr>
            <a:spLocks noGrp="1"/>
          </p:cNvSpPr>
          <p:nvPr>
            <p:ph type="dt" sz="half" idx="10"/>
          </p:nvPr>
        </p:nvSpPr>
        <p:spPr/>
        <p:txBody>
          <a:bodyPr/>
          <a:lstStyle/>
          <a:p>
            <a:fld id="{7A492E36-F3CF-473B-A139-AFF94B0A4654}" type="datetimeFigureOut">
              <a:rPr lang="nb-NO" smtClean="0"/>
              <a:t>02.02.2022</a:t>
            </a:fld>
            <a:endParaRPr lang="nb-NO"/>
          </a:p>
        </p:txBody>
      </p:sp>
      <p:sp>
        <p:nvSpPr>
          <p:cNvPr id="4" name="Plassholder for bunntekst 3">
            <a:extLst>
              <a:ext uri="{FF2B5EF4-FFF2-40B4-BE49-F238E27FC236}">
                <a16:creationId xmlns:a16="http://schemas.microsoft.com/office/drawing/2014/main" id="{8495CBF4-816C-46EF-BE3D-05233ACD668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E05139B-6DB2-4436-9D16-B79E6B416A31}"/>
              </a:ext>
            </a:extLst>
          </p:cNvPr>
          <p:cNvSpPr>
            <a:spLocks noGrp="1"/>
          </p:cNvSpPr>
          <p:nvPr>
            <p:ph type="sldNum" sz="quarter" idx="12"/>
          </p:nvPr>
        </p:nvSpPr>
        <p:spPr/>
        <p:txBody>
          <a:bodyPr/>
          <a:lstStyle/>
          <a:p>
            <a:fld id="{1BB5C883-B71C-4E33-8831-A0E6FFEEC190}" type="slidenum">
              <a:rPr lang="nb-NO" smtClean="0"/>
              <a:t>‹#›</a:t>
            </a:fld>
            <a:endParaRPr lang="nb-NO"/>
          </a:p>
        </p:txBody>
      </p:sp>
    </p:spTree>
    <p:extLst>
      <p:ext uri="{BB962C8B-B14F-4D97-AF65-F5344CB8AC3E}">
        <p14:creationId xmlns:p14="http://schemas.microsoft.com/office/powerpoint/2010/main" val="207027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3EFC344-ACF1-4C37-A690-416E32F896F3}"/>
              </a:ext>
            </a:extLst>
          </p:cNvPr>
          <p:cNvSpPr>
            <a:spLocks noGrp="1"/>
          </p:cNvSpPr>
          <p:nvPr>
            <p:ph type="dt" sz="half" idx="10"/>
          </p:nvPr>
        </p:nvSpPr>
        <p:spPr/>
        <p:txBody>
          <a:bodyPr/>
          <a:lstStyle/>
          <a:p>
            <a:fld id="{7A492E36-F3CF-473B-A139-AFF94B0A4654}" type="datetimeFigureOut">
              <a:rPr lang="nb-NO" smtClean="0"/>
              <a:t>02.02.2022</a:t>
            </a:fld>
            <a:endParaRPr lang="nb-NO"/>
          </a:p>
        </p:txBody>
      </p:sp>
      <p:sp>
        <p:nvSpPr>
          <p:cNvPr id="3" name="Plassholder for bunntekst 2">
            <a:extLst>
              <a:ext uri="{FF2B5EF4-FFF2-40B4-BE49-F238E27FC236}">
                <a16:creationId xmlns:a16="http://schemas.microsoft.com/office/drawing/2014/main" id="{C4A2AE27-5B0D-4B21-95FC-4B4FE0B8152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B85CE1B-D93C-4517-B1ED-6ABA780EB7B6}"/>
              </a:ext>
            </a:extLst>
          </p:cNvPr>
          <p:cNvSpPr>
            <a:spLocks noGrp="1"/>
          </p:cNvSpPr>
          <p:nvPr>
            <p:ph type="sldNum" sz="quarter" idx="12"/>
          </p:nvPr>
        </p:nvSpPr>
        <p:spPr/>
        <p:txBody>
          <a:bodyPr/>
          <a:lstStyle/>
          <a:p>
            <a:fld id="{1BB5C883-B71C-4E33-8831-A0E6FFEEC190}" type="slidenum">
              <a:rPr lang="nb-NO" smtClean="0"/>
              <a:t>‹#›</a:t>
            </a:fld>
            <a:endParaRPr lang="nb-NO"/>
          </a:p>
        </p:txBody>
      </p:sp>
    </p:spTree>
    <p:extLst>
      <p:ext uri="{BB962C8B-B14F-4D97-AF65-F5344CB8AC3E}">
        <p14:creationId xmlns:p14="http://schemas.microsoft.com/office/powerpoint/2010/main" val="34751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FC9479-281A-4AE9-8B20-2B2B807F3D4C}"/>
              </a:ext>
            </a:extLst>
          </p:cNvPr>
          <p:cNvSpPr>
            <a:spLocks noGrp="1"/>
          </p:cNvSpPr>
          <p:nvPr>
            <p:ph type="title"/>
          </p:nvPr>
        </p:nvSpPr>
        <p:spPr>
          <a:xfrm>
            <a:off x="839788" y="368301"/>
            <a:ext cx="3932237" cy="1081088"/>
          </a:xfrm>
        </p:spPr>
        <p:txBody>
          <a:bodyPr anchor="b"/>
          <a:lstStyle>
            <a:lvl1pPr>
              <a:defRPr sz="32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5F6C8A10-54EF-473B-B4C9-22362FCCDBB6}"/>
              </a:ext>
            </a:extLst>
          </p:cNvPr>
          <p:cNvSpPr>
            <a:spLocks noGrp="1"/>
          </p:cNvSpPr>
          <p:nvPr>
            <p:ph idx="1"/>
          </p:nvPr>
        </p:nvSpPr>
        <p:spPr>
          <a:xfrm>
            <a:off x="5183188" y="368301"/>
            <a:ext cx="5268912" cy="5492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tekst 3">
            <a:extLst>
              <a:ext uri="{FF2B5EF4-FFF2-40B4-BE49-F238E27FC236}">
                <a16:creationId xmlns:a16="http://schemas.microsoft.com/office/drawing/2014/main" id="{F5780E19-16E8-4340-B3E8-8A093ACF380B}"/>
              </a:ext>
            </a:extLst>
          </p:cNvPr>
          <p:cNvSpPr>
            <a:spLocks noGrp="1"/>
          </p:cNvSpPr>
          <p:nvPr>
            <p:ph type="body" sz="half" idx="2"/>
          </p:nvPr>
        </p:nvSpPr>
        <p:spPr>
          <a:xfrm>
            <a:off x="839788" y="1592263"/>
            <a:ext cx="3932237" cy="42767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B77DFB4-B32F-49B8-B33F-37F285C30ED9}"/>
              </a:ext>
            </a:extLst>
          </p:cNvPr>
          <p:cNvSpPr>
            <a:spLocks noGrp="1"/>
          </p:cNvSpPr>
          <p:nvPr>
            <p:ph type="dt" sz="half" idx="10"/>
          </p:nvPr>
        </p:nvSpPr>
        <p:spPr/>
        <p:txBody>
          <a:bodyPr/>
          <a:lstStyle/>
          <a:p>
            <a:fld id="{7A492E36-F3CF-473B-A139-AFF94B0A4654}" type="datetimeFigureOut">
              <a:rPr lang="nb-NO" smtClean="0"/>
              <a:t>02.02.2022</a:t>
            </a:fld>
            <a:endParaRPr lang="nb-NO"/>
          </a:p>
        </p:txBody>
      </p:sp>
      <p:sp>
        <p:nvSpPr>
          <p:cNvPr id="6" name="Plassholder for bunntekst 5">
            <a:extLst>
              <a:ext uri="{FF2B5EF4-FFF2-40B4-BE49-F238E27FC236}">
                <a16:creationId xmlns:a16="http://schemas.microsoft.com/office/drawing/2014/main" id="{DA3C0EF9-42B9-4653-A052-289D33F400C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345AFC6-0316-4F9D-8DD8-E5427DD3FC5C}"/>
              </a:ext>
            </a:extLst>
          </p:cNvPr>
          <p:cNvSpPr>
            <a:spLocks noGrp="1"/>
          </p:cNvSpPr>
          <p:nvPr>
            <p:ph type="sldNum" sz="quarter" idx="12"/>
          </p:nvPr>
        </p:nvSpPr>
        <p:spPr/>
        <p:txBody>
          <a:bodyPr/>
          <a:lstStyle/>
          <a:p>
            <a:fld id="{1BB5C883-B71C-4E33-8831-A0E6FFEEC190}" type="slidenum">
              <a:rPr lang="nb-NO" smtClean="0"/>
              <a:t>‹#›</a:t>
            </a:fld>
            <a:endParaRPr lang="nb-NO"/>
          </a:p>
        </p:txBody>
      </p:sp>
    </p:spTree>
    <p:extLst>
      <p:ext uri="{BB962C8B-B14F-4D97-AF65-F5344CB8AC3E}">
        <p14:creationId xmlns:p14="http://schemas.microsoft.com/office/powerpoint/2010/main" val="43472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D4107D-29B1-4750-BBAA-F1782367FCBC}"/>
              </a:ext>
            </a:extLst>
          </p:cNvPr>
          <p:cNvSpPr>
            <a:spLocks noGrp="1"/>
          </p:cNvSpPr>
          <p:nvPr>
            <p:ph type="title"/>
          </p:nvPr>
        </p:nvSpPr>
        <p:spPr>
          <a:xfrm>
            <a:off x="839788" y="368300"/>
            <a:ext cx="3932237" cy="16891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CC96A8F-00CD-4B8D-B64F-1A1C4D8210D6}"/>
              </a:ext>
            </a:extLst>
          </p:cNvPr>
          <p:cNvSpPr>
            <a:spLocks noGrp="1"/>
          </p:cNvSpPr>
          <p:nvPr>
            <p:ph type="pic" idx="1"/>
          </p:nvPr>
        </p:nvSpPr>
        <p:spPr>
          <a:xfrm>
            <a:off x="5183187" y="1592263"/>
            <a:ext cx="6245341" cy="4268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03A88F65-F273-4931-8772-599DE104C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50B8041-F946-48BC-B3E5-C2289E52EA27}"/>
              </a:ext>
            </a:extLst>
          </p:cNvPr>
          <p:cNvSpPr>
            <a:spLocks noGrp="1"/>
          </p:cNvSpPr>
          <p:nvPr>
            <p:ph type="dt" sz="half" idx="10"/>
          </p:nvPr>
        </p:nvSpPr>
        <p:spPr/>
        <p:txBody>
          <a:bodyPr/>
          <a:lstStyle/>
          <a:p>
            <a:fld id="{7A492E36-F3CF-473B-A139-AFF94B0A4654}" type="datetimeFigureOut">
              <a:rPr lang="nb-NO" smtClean="0"/>
              <a:t>02.02.2022</a:t>
            </a:fld>
            <a:endParaRPr lang="nb-NO"/>
          </a:p>
        </p:txBody>
      </p:sp>
      <p:sp>
        <p:nvSpPr>
          <p:cNvPr id="6" name="Plassholder for bunntekst 5">
            <a:extLst>
              <a:ext uri="{FF2B5EF4-FFF2-40B4-BE49-F238E27FC236}">
                <a16:creationId xmlns:a16="http://schemas.microsoft.com/office/drawing/2014/main" id="{0F19767C-D252-453D-B3E4-84A747865FE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9DB8C66-9A6D-4B41-88F8-893DF6FC663B}"/>
              </a:ext>
            </a:extLst>
          </p:cNvPr>
          <p:cNvSpPr>
            <a:spLocks noGrp="1"/>
          </p:cNvSpPr>
          <p:nvPr>
            <p:ph type="sldNum" sz="quarter" idx="12"/>
          </p:nvPr>
        </p:nvSpPr>
        <p:spPr/>
        <p:txBody>
          <a:bodyPr/>
          <a:lstStyle/>
          <a:p>
            <a:fld id="{1BB5C883-B71C-4E33-8831-A0E6FFEEC190}" type="slidenum">
              <a:rPr lang="nb-NO" smtClean="0"/>
              <a:t>‹#›</a:t>
            </a:fld>
            <a:endParaRPr lang="nb-NO"/>
          </a:p>
        </p:txBody>
      </p:sp>
    </p:spTree>
    <p:extLst>
      <p:ext uri="{BB962C8B-B14F-4D97-AF65-F5344CB8AC3E}">
        <p14:creationId xmlns:p14="http://schemas.microsoft.com/office/powerpoint/2010/main" val="422226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image" Target="../media/image6.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6C1D325-239C-41C3-9810-84908492FDD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2111" y="0"/>
            <a:ext cx="12192000" cy="6858000"/>
          </a:xfrm>
          <a:prstGeom prst="rect">
            <a:avLst/>
          </a:prstGeom>
        </p:spPr>
      </p:pic>
      <p:sp>
        <p:nvSpPr>
          <p:cNvPr id="2" name="Plassholder for tittel 1">
            <a:extLst>
              <a:ext uri="{FF2B5EF4-FFF2-40B4-BE49-F238E27FC236}">
                <a16:creationId xmlns:a16="http://schemas.microsoft.com/office/drawing/2014/main" id="{0DC8100F-E784-4008-8392-02CEE782106D}"/>
              </a:ext>
            </a:extLst>
          </p:cNvPr>
          <p:cNvSpPr>
            <a:spLocks noGrp="1"/>
          </p:cNvSpPr>
          <p:nvPr>
            <p:ph type="title"/>
          </p:nvPr>
        </p:nvSpPr>
        <p:spPr>
          <a:xfrm>
            <a:off x="838200" y="368300"/>
            <a:ext cx="9611226" cy="1087438"/>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042E73A-55B2-48DB-99C6-2BCDB3B6C1C5}"/>
              </a:ext>
            </a:extLst>
          </p:cNvPr>
          <p:cNvSpPr>
            <a:spLocks noGrp="1"/>
          </p:cNvSpPr>
          <p:nvPr>
            <p:ph type="body" idx="1"/>
          </p:nvPr>
        </p:nvSpPr>
        <p:spPr>
          <a:xfrm>
            <a:off x="838200" y="1592263"/>
            <a:ext cx="9611226" cy="457358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D0C83F1-3E8E-4E79-AFDA-EDC532DAC165}"/>
              </a:ext>
            </a:extLst>
          </p:cNvPr>
          <p:cNvSpPr>
            <a:spLocks noGrp="1"/>
          </p:cNvSpPr>
          <p:nvPr>
            <p:ph type="dt" sz="half" idx="2"/>
          </p:nvPr>
        </p:nvSpPr>
        <p:spPr>
          <a:xfrm>
            <a:off x="8688388" y="6356350"/>
            <a:ext cx="1554574" cy="385763"/>
          </a:xfrm>
          <a:prstGeom prst="rect">
            <a:avLst/>
          </a:prstGeom>
        </p:spPr>
        <p:txBody>
          <a:bodyPr vert="horz" lIns="91440" tIns="45720" rIns="91440" bIns="45720" rtlCol="0" anchor="ctr"/>
          <a:lstStyle>
            <a:lvl1pPr algn="r">
              <a:defRPr sz="1000">
                <a:solidFill>
                  <a:schemeClr val="tx1">
                    <a:tint val="75000"/>
                  </a:schemeClr>
                </a:solidFill>
              </a:defRPr>
            </a:lvl1pPr>
          </a:lstStyle>
          <a:p>
            <a:fld id="{7A492E36-F3CF-473B-A139-AFF94B0A4654}" type="datetimeFigureOut">
              <a:rPr lang="nb-NO" smtClean="0"/>
              <a:pPr/>
              <a:t>02.02.2022</a:t>
            </a:fld>
            <a:endParaRPr lang="nb-NO" dirty="0"/>
          </a:p>
        </p:txBody>
      </p:sp>
      <p:sp>
        <p:nvSpPr>
          <p:cNvPr id="5" name="Plassholder for bunntekst 4">
            <a:extLst>
              <a:ext uri="{FF2B5EF4-FFF2-40B4-BE49-F238E27FC236}">
                <a16:creationId xmlns:a16="http://schemas.microsoft.com/office/drawing/2014/main" id="{27680367-4118-44F9-B70D-CA637E2259BD}"/>
              </a:ext>
            </a:extLst>
          </p:cNvPr>
          <p:cNvSpPr>
            <a:spLocks noGrp="1"/>
          </p:cNvSpPr>
          <p:nvPr>
            <p:ph type="ftr" sz="quarter" idx="3"/>
          </p:nvPr>
        </p:nvSpPr>
        <p:spPr>
          <a:xfrm>
            <a:off x="3705726" y="6356350"/>
            <a:ext cx="4773524" cy="385763"/>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353D72C0-9D81-4B40-8CF4-14E8AE2051C4}"/>
              </a:ext>
            </a:extLst>
          </p:cNvPr>
          <p:cNvSpPr>
            <a:spLocks noGrp="1"/>
          </p:cNvSpPr>
          <p:nvPr>
            <p:ph type="sldNum" sz="quarter" idx="4"/>
          </p:nvPr>
        </p:nvSpPr>
        <p:spPr>
          <a:xfrm>
            <a:off x="10452100" y="6356350"/>
            <a:ext cx="976429" cy="385763"/>
          </a:xfrm>
          <a:prstGeom prst="rect">
            <a:avLst/>
          </a:prstGeom>
        </p:spPr>
        <p:txBody>
          <a:bodyPr vert="horz" lIns="0" tIns="45720" rIns="91440" bIns="45720" rtlCol="0" anchor="ctr"/>
          <a:lstStyle>
            <a:lvl1pPr algn="r">
              <a:defRPr sz="1000">
                <a:solidFill>
                  <a:schemeClr val="tx1">
                    <a:tint val="75000"/>
                  </a:schemeClr>
                </a:solidFill>
              </a:defRPr>
            </a:lvl1pPr>
          </a:lstStyle>
          <a:p>
            <a:r>
              <a:rPr lang="nb-NO" dirty="0"/>
              <a:t>|  </a:t>
            </a:r>
            <a:fld id="{1BB5C883-B71C-4E33-8831-A0E6FFEEC190}" type="slidenum">
              <a:rPr lang="nb-NO" smtClean="0"/>
              <a:pPr/>
              <a:t>‹#›</a:t>
            </a:fld>
            <a:endParaRPr lang="nb-NO" dirty="0"/>
          </a:p>
        </p:txBody>
      </p:sp>
      <p:sp>
        <p:nvSpPr>
          <p:cNvPr id="7" name="Rektangel 6">
            <a:extLst>
              <a:ext uri="{FF2B5EF4-FFF2-40B4-BE49-F238E27FC236}">
                <a16:creationId xmlns:a16="http://schemas.microsoft.com/office/drawing/2014/main" id="{423DCB3C-1525-440D-8C72-4D1CEF9AE2CD}"/>
              </a:ext>
            </a:extLst>
          </p:cNvPr>
          <p:cNvSpPr/>
          <p:nvPr userDrawn="1"/>
        </p:nvSpPr>
        <p:spPr>
          <a:xfrm>
            <a:off x="11881262" y="0"/>
            <a:ext cx="3107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9" name="Bilde 8">
            <a:extLst>
              <a:ext uri="{FF2B5EF4-FFF2-40B4-BE49-F238E27FC236}">
                <a16:creationId xmlns:a16="http://schemas.microsoft.com/office/drawing/2014/main" id="{D507C65B-EACA-4913-ACBB-7E8D18BCFBD1}"/>
              </a:ext>
            </a:extLst>
          </p:cNvPr>
          <p:cNvPicPr>
            <a:picLocks noChangeAspect="1"/>
          </p:cNvPicPr>
          <p:nvPr userDrawn="1"/>
        </p:nvPicPr>
        <p:blipFill>
          <a:blip r:embed="rId15"/>
          <a:stretch>
            <a:fillRect/>
          </a:stretch>
        </p:blipFill>
        <p:spPr>
          <a:xfrm>
            <a:off x="10727178" y="74895"/>
            <a:ext cx="976429" cy="976429"/>
          </a:xfrm>
          <a:prstGeom prst="rect">
            <a:avLst/>
          </a:prstGeom>
        </p:spPr>
      </p:pic>
    </p:spTree>
    <p:extLst>
      <p:ext uri="{BB962C8B-B14F-4D97-AF65-F5344CB8AC3E}">
        <p14:creationId xmlns:p14="http://schemas.microsoft.com/office/powerpoint/2010/main" val="702066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534988" indent="-1746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896938"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166813" indent="-1809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522413" indent="-17462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529" userDrawn="1">
          <p15:clr>
            <a:srgbClr val="F26B43"/>
          </p15:clr>
        </p15:guide>
        <p15:guide id="3" orient="horz" pos="913" userDrawn="1">
          <p15:clr>
            <a:srgbClr val="F26B43"/>
          </p15:clr>
        </p15:guide>
        <p15:guide id="4" orient="horz" pos="1003" userDrawn="1">
          <p15:clr>
            <a:srgbClr val="F26B43"/>
          </p15:clr>
        </p15:guide>
        <p15:guide id="5" orient="horz" pos="3884" userDrawn="1">
          <p15:clr>
            <a:srgbClr val="F26B43"/>
          </p15:clr>
        </p15:guide>
        <p15:guide id="6" orient="horz" pos="3997" userDrawn="1">
          <p15:clr>
            <a:srgbClr val="F26B43"/>
          </p15:clr>
        </p15:guide>
        <p15:guide id="7" orient="horz" pos="4247" userDrawn="1">
          <p15:clr>
            <a:srgbClr val="F26B43"/>
          </p15:clr>
        </p15:guide>
        <p15:guide id="8" pos="65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31800" y="773113"/>
            <a:ext cx="11325600" cy="628362"/>
          </a:xfrm>
          <a:prstGeom prst="rect">
            <a:avLst/>
          </a:prstGeom>
        </p:spPr>
        <p:txBody>
          <a:bodyPr vert="horz" wrap="square" lIns="0" tIns="0" rIns="0" bIns="0" rtlCol="0" anchor="b" anchorCtr="0">
            <a:noAutofit/>
          </a:bodyPr>
          <a:lstStyle/>
          <a:p>
            <a:r>
              <a:rPr lang="nb-NO"/>
              <a:t>Klikk for å redigere tittelstil</a:t>
            </a:r>
            <a:endParaRPr lang="nb-NO" dirty="0"/>
          </a:p>
        </p:txBody>
      </p:sp>
      <p:sp>
        <p:nvSpPr>
          <p:cNvPr id="3" name="Text Placeholder 2"/>
          <p:cNvSpPr>
            <a:spLocks noGrp="1"/>
          </p:cNvSpPr>
          <p:nvPr>
            <p:ph type="body" idx="1"/>
          </p:nvPr>
        </p:nvSpPr>
        <p:spPr bwMode="gray">
          <a:xfrm>
            <a:off x="431804" y="1835150"/>
            <a:ext cx="11326810" cy="4001716"/>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Freeform 12"/>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nb-NO" sz="3200" dirty="0"/>
          </a:p>
        </p:txBody>
      </p:sp>
      <p:sp>
        <p:nvSpPr>
          <p:cNvPr id="13" name="Freeform 12"/>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nb-NO" sz="3200" dirty="0"/>
          </a:p>
        </p:txBody>
      </p:sp>
      <p:sp>
        <p:nvSpPr>
          <p:cNvPr id="5" name="FLD_ClientNamePresentationTitle"/>
          <p:cNvSpPr>
            <a:spLocks noGrp="1"/>
          </p:cNvSpPr>
          <p:nvPr>
            <p:ph type="ftr" sz="quarter" idx="3"/>
          </p:nvPr>
        </p:nvSpPr>
        <p:spPr>
          <a:xfrm>
            <a:off x="1037618" y="6249595"/>
            <a:ext cx="8460000" cy="223113"/>
          </a:xfrm>
          <a:prstGeom prst="rect">
            <a:avLst/>
          </a:prstGeom>
        </p:spPr>
        <p:txBody>
          <a:bodyPr vert="horz" lIns="0" tIns="0" rIns="0" bIns="0" rtlCol="0" anchor="b" anchorCtr="0"/>
          <a:lstStyle>
            <a:lvl1pPr algn="l">
              <a:defRPr sz="1000">
                <a:solidFill>
                  <a:schemeClr val="tx1"/>
                </a:solidFill>
              </a:defRPr>
            </a:lvl1pPr>
          </a:lstStyle>
          <a:p>
            <a:endParaRPr lang="nb-NO" dirty="0"/>
          </a:p>
        </p:txBody>
      </p:sp>
      <p:sp>
        <p:nvSpPr>
          <p:cNvPr id="18" name="Date Placeholder 17"/>
          <p:cNvSpPr>
            <a:spLocks noGrp="1"/>
          </p:cNvSpPr>
          <p:nvPr>
            <p:ph type="dt" sz="half" idx="2"/>
          </p:nvPr>
        </p:nvSpPr>
        <p:spPr>
          <a:xfrm>
            <a:off x="0" y="6912000"/>
            <a:ext cx="0" cy="0"/>
          </a:xfrm>
          <a:prstGeom prst="rect">
            <a:avLst/>
          </a:prstGeom>
        </p:spPr>
        <p:txBody>
          <a:bodyPr vert="horz" lIns="0" tIns="0" rIns="0" bIns="0" rtlCol="0" anchor="t" anchorCtr="0"/>
          <a:lstStyle>
            <a:lvl1pPr algn="l">
              <a:defRPr sz="1200" cap="all" baseline="0">
                <a:noFill/>
              </a:defRPr>
            </a:lvl1pPr>
          </a:lstStyle>
          <a:p>
            <a:endParaRPr lang="nb-NO" dirty="0"/>
          </a:p>
        </p:txBody>
      </p:sp>
      <p:sp>
        <p:nvSpPr>
          <p:cNvPr id="6" name="LAN_Page"/>
          <p:cNvSpPr txBox="1"/>
          <p:nvPr userDrawn="1"/>
        </p:nvSpPr>
        <p:spPr>
          <a:xfrm>
            <a:off x="1037617" y="6494680"/>
            <a:ext cx="288000" cy="216022"/>
          </a:xfrm>
          <a:prstGeom prst="rect">
            <a:avLst/>
          </a:prstGeom>
          <a:noFill/>
        </p:spPr>
        <p:txBody>
          <a:bodyPr wrap="square" lIns="0" tIns="0" rIns="0" bIns="0" rtlCol="0">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kern="0" cap="none" spc="0" normalizeH="0" baseline="0" noProof="0" dirty="0">
                <a:ln>
                  <a:noFill/>
                </a:ln>
                <a:solidFill>
                  <a:schemeClr val="tx1"/>
                </a:solidFill>
                <a:effectLst/>
                <a:uLnTx/>
                <a:uFillTx/>
                <a:latin typeface="+mn-lt"/>
                <a:ea typeface="+mn-ea"/>
                <a:cs typeface="+mn-cs"/>
              </a:rPr>
              <a:t>Side</a:t>
            </a:r>
          </a:p>
        </p:txBody>
      </p:sp>
      <p:sp>
        <p:nvSpPr>
          <p:cNvPr id="7" name="Slide Number Placeholder 6"/>
          <p:cNvSpPr>
            <a:spLocks noGrp="1"/>
          </p:cNvSpPr>
          <p:nvPr>
            <p:ph type="sldNum" sz="quarter" idx="4"/>
          </p:nvPr>
        </p:nvSpPr>
        <p:spPr>
          <a:xfrm>
            <a:off x="1351935" y="6494702"/>
            <a:ext cx="687154" cy="216000"/>
          </a:xfrm>
          <a:prstGeom prst="rect">
            <a:avLst/>
          </a:prstGeom>
        </p:spPr>
        <p:txBody>
          <a:bodyPr vert="horz" lIns="0" tIns="0" rIns="0" bIns="0" rtlCol="0" anchor="t" anchorCtr="0"/>
          <a:lstStyle>
            <a:lvl1pPr algn="l">
              <a:defRPr sz="1000">
                <a:solidFill>
                  <a:schemeClr val="tx1"/>
                </a:solidFill>
              </a:defRPr>
            </a:lvl1pPr>
          </a:lstStyle>
          <a:p>
            <a:fld id="{9329B6BB-2231-443D-A106-476177BA91F4}" type="slidenum">
              <a:rPr lang="nb-NO" smtClean="0"/>
              <a:pPr/>
              <a:t>‹#›</a:t>
            </a:fld>
            <a:endParaRPr lang="nb-NO" dirty="0"/>
          </a:p>
        </p:txBody>
      </p:sp>
      <p:pic>
        <p:nvPicPr>
          <p:cNvPr id="15" name="Logo" descr="A close up of a sign&#10;&#10;Description automatically generated">
            <a:extLst>
              <a:ext uri="{FF2B5EF4-FFF2-40B4-BE49-F238E27FC236}">
                <a16:creationId xmlns:a16="http://schemas.microsoft.com/office/drawing/2014/main" id="{1E5BF4FC-582F-45B1-966B-6BDE21AD69F0}"/>
              </a:ext>
            </a:extLst>
          </p:cNvPr>
          <p:cNvPicPr>
            <a:picLocks noChangeAspect="1"/>
          </p:cNvPicPr>
          <p:nvPr userDrawn="1"/>
        </p:nvPicPr>
        <p:blipFill>
          <a:blip r:embed="rId44"/>
          <a:stretch>
            <a:fillRect/>
          </a:stretch>
        </p:blipFill>
        <p:spPr>
          <a:xfrm>
            <a:off x="10778400" y="6075379"/>
            <a:ext cx="976124" cy="563640"/>
          </a:xfrm>
          <a:prstGeom prst="rect">
            <a:avLst/>
          </a:prstGeom>
        </p:spPr>
      </p:pic>
    </p:spTree>
    <p:extLst>
      <p:ext uri="{BB962C8B-B14F-4D97-AF65-F5344CB8AC3E}">
        <p14:creationId xmlns:p14="http://schemas.microsoft.com/office/powerpoint/2010/main" val="184690363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6" r:id="rId41"/>
    <p:sldLayoutId id="2147483707" r:id="rId42"/>
  </p:sldLayoutIdLst>
  <p:hf hdr="0"/>
  <p:txStyles>
    <p:titleStyle>
      <a:lvl1pPr algn="l" defTabSz="1218786"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324000" indent="-324000" algn="l" defTabSz="1218786" rtl="0" eaLnBrk="1" latinLnBrk="0" hangingPunct="1">
        <a:lnSpc>
          <a:spcPct val="100000"/>
        </a:lnSpc>
        <a:spcBef>
          <a:spcPts val="432"/>
        </a:spcBef>
        <a:spcAft>
          <a:spcPts val="0"/>
        </a:spcAft>
        <a:buClr>
          <a:schemeClr val="tx2"/>
        </a:buClr>
        <a:buFont typeface="Arial" panose="020B0604020202020204" pitchFamily="34" charset="0"/>
        <a:buChar char="►"/>
        <a:defRPr sz="1800" b="0" kern="1200">
          <a:solidFill>
            <a:schemeClr val="tx1"/>
          </a:solidFill>
          <a:latin typeface="+mn-lt"/>
          <a:ea typeface="+mn-ea"/>
          <a:cs typeface="+mn-cs"/>
        </a:defRPr>
      </a:lvl1pPr>
      <a:lvl2pPr marL="702000" indent="-234000" algn="l" defTabSz="1218786" rtl="0" eaLnBrk="1" latinLnBrk="0" hangingPunct="1">
        <a:lnSpc>
          <a:spcPct val="100000"/>
        </a:lnSpc>
        <a:spcBef>
          <a:spcPts val="432"/>
        </a:spcBef>
        <a:spcAft>
          <a:spcPts val="0"/>
        </a:spcAft>
        <a:buFont typeface="Trebuchet MS" panose="020B0603020202020204" pitchFamily="34" charset="0"/>
        <a:buChar char="-"/>
        <a:defRPr sz="1800" kern="1200">
          <a:solidFill>
            <a:schemeClr val="tx1"/>
          </a:solidFill>
          <a:latin typeface="+mn-lt"/>
          <a:ea typeface="+mn-ea"/>
          <a:cs typeface="+mn-cs"/>
        </a:defRPr>
      </a:lvl2pPr>
      <a:lvl3pPr marL="972000" indent="-180000" algn="l" defTabSz="1218786" rtl="0" eaLnBrk="1" latinLnBrk="0" hangingPunct="1">
        <a:lnSpc>
          <a:spcPct val="100000"/>
        </a:lnSpc>
        <a:spcBef>
          <a:spcPts val="336"/>
        </a:spcBef>
        <a:spcAft>
          <a:spcPts val="0"/>
        </a:spcAft>
        <a:buClr>
          <a:schemeClr val="tx1"/>
        </a:buClr>
        <a:buSzPct val="100000"/>
        <a:buFont typeface="Trebuchet MS" panose="020B0603020202020204" pitchFamily="34" charset="0"/>
        <a:buChar char="-"/>
        <a:defRPr sz="1400" kern="1200">
          <a:solidFill>
            <a:schemeClr val="tx1"/>
          </a:solidFill>
          <a:latin typeface="+mn-lt"/>
          <a:ea typeface="+mn-ea"/>
          <a:cs typeface="+mn-cs"/>
        </a:defRPr>
      </a:lvl3pPr>
      <a:lvl4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4pPr>
      <a:lvl5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5pPr>
      <a:lvl6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lang="en-GB" sz="1400" kern="1200" baseline="0" dirty="0" smtClean="0">
          <a:solidFill>
            <a:schemeClr val="tx1"/>
          </a:solidFill>
          <a:latin typeface="+mn-lt"/>
          <a:ea typeface="+mn-ea"/>
          <a:cs typeface="+mn-cs"/>
        </a:defRPr>
      </a:lvl6pPr>
      <a:lvl7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7pPr>
      <a:lvl8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8pPr>
      <a:lvl9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9pPr>
    </p:bodyStyle>
    <p:otherStyle>
      <a:defPPr>
        <a:defRPr lang="en-US"/>
      </a:defPPr>
      <a:lvl1pPr marL="0" algn="l" defTabSz="1218786" rtl="0" eaLnBrk="1" latinLnBrk="0" hangingPunct="1">
        <a:defRPr sz="2400" kern="1200">
          <a:solidFill>
            <a:schemeClr val="tx1"/>
          </a:solidFill>
          <a:latin typeface="+mn-lt"/>
          <a:ea typeface="+mn-ea"/>
          <a:cs typeface="+mn-cs"/>
        </a:defRPr>
      </a:lvl1pPr>
      <a:lvl2pPr marL="609391" algn="l" defTabSz="1218786" rtl="0" eaLnBrk="1" latinLnBrk="0" hangingPunct="1">
        <a:defRPr sz="2400" kern="1200">
          <a:solidFill>
            <a:schemeClr val="tx1"/>
          </a:solidFill>
          <a:latin typeface="+mn-lt"/>
          <a:ea typeface="+mn-ea"/>
          <a:cs typeface="+mn-cs"/>
        </a:defRPr>
      </a:lvl2pPr>
      <a:lvl3pPr marL="1218786" algn="l" defTabSz="1218786" rtl="0" eaLnBrk="1" latinLnBrk="0" hangingPunct="1">
        <a:defRPr sz="2400" kern="1200">
          <a:solidFill>
            <a:schemeClr val="tx1"/>
          </a:solidFill>
          <a:latin typeface="+mn-lt"/>
          <a:ea typeface="+mn-ea"/>
          <a:cs typeface="+mn-cs"/>
        </a:defRPr>
      </a:lvl3pPr>
      <a:lvl4pPr marL="1828178" algn="l" defTabSz="1218786" rtl="0" eaLnBrk="1" latinLnBrk="0" hangingPunct="1">
        <a:defRPr sz="2400" kern="1200">
          <a:solidFill>
            <a:schemeClr val="tx1"/>
          </a:solidFill>
          <a:latin typeface="+mn-lt"/>
          <a:ea typeface="+mn-ea"/>
          <a:cs typeface="+mn-cs"/>
        </a:defRPr>
      </a:lvl4pPr>
      <a:lvl5pPr marL="2437570" algn="l" defTabSz="1218786" rtl="0" eaLnBrk="1" latinLnBrk="0" hangingPunct="1">
        <a:defRPr sz="2400" kern="1200">
          <a:solidFill>
            <a:schemeClr val="tx1"/>
          </a:solidFill>
          <a:latin typeface="+mn-lt"/>
          <a:ea typeface="+mn-ea"/>
          <a:cs typeface="+mn-cs"/>
        </a:defRPr>
      </a:lvl5pPr>
      <a:lvl6pPr marL="3046962" algn="l" defTabSz="1218786" rtl="0" eaLnBrk="1" latinLnBrk="0" hangingPunct="1">
        <a:defRPr sz="2400" kern="1200">
          <a:solidFill>
            <a:schemeClr val="tx1"/>
          </a:solidFill>
          <a:latin typeface="+mn-lt"/>
          <a:ea typeface="+mn-ea"/>
          <a:cs typeface="+mn-cs"/>
        </a:defRPr>
      </a:lvl6pPr>
      <a:lvl7pPr marL="3656355" algn="l" defTabSz="1218786" rtl="0" eaLnBrk="1" latinLnBrk="0" hangingPunct="1">
        <a:defRPr sz="2400" kern="1200">
          <a:solidFill>
            <a:schemeClr val="tx1"/>
          </a:solidFill>
          <a:latin typeface="+mn-lt"/>
          <a:ea typeface="+mn-ea"/>
          <a:cs typeface="+mn-cs"/>
        </a:defRPr>
      </a:lvl7pPr>
      <a:lvl8pPr marL="4265748" algn="l" defTabSz="1218786" rtl="0" eaLnBrk="1" latinLnBrk="0" hangingPunct="1">
        <a:defRPr sz="2400" kern="1200">
          <a:solidFill>
            <a:schemeClr val="tx1"/>
          </a:solidFill>
          <a:latin typeface="+mn-lt"/>
          <a:ea typeface="+mn-ea"/>
          <a:cs typeface="+mn-cs"/>
        </a:defRPr>
      </a:lvl8pPr>
      <a:lvl9pPr marL="4875141" algn="l" defTabSz="121878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000000"/>
          </p15:clr>
        </p15:guide>
        <p15:guide id="2" pos="7407">
          <p15:clr>
            <a:srgbClr val="000000"/>
          </p15:clr>
        </p15:guide>
        <p15:guide id="3" orient="horz" pos="1155">
          <p15:clr>
            <a:srgbClr val="000000"/>
          </p15:clr>
        </p15:guide>
        <p15:guide id="4" orient="horz" pos="3676">
          <p15:clr>
            <a:srgbClr val="000000"/>
          </p15:clr>
        </p15:guide>
        <p15:guide id="5" orient="horz" pos="487">
          <p15:clr>
            <a:srgbClr val="000000"/>
          </p15:clr>
        </p15:guide>
        <p15:guide id="6" pos="3730">
          <p15:clr>
            <a:srgbClr val="000000"/>
          </p15:clr>
        </p15:guide>
        <p15:guide id="7" pos="3948">
          <p15:clr>
            <a:srgbClr val="00000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4B2ABEE-AE9A-4612-8EE5-2C950E92351B}"/>
              </a:ext>
            </a:extLst>
          </p:cNvPr>
          <p:cNvSpPr>
            <a:spLocks noGrp="1"/>
          </p:cNvSpPr>
          <p:nvPr>
            <p:ph type="subTitle" idx="1"/>
          </p:nvPr>
        </p:nvSpPr>
        <p:spPr/>
        <p:txBody>
          <a:bodyPr/>
          <a:lstStyle/>
          <a:p>
            <a:r>
              <a:rPr lang="nb-NO" dirty="0"/>
              <a:t>Informasjon om valgkomiteenes innstilling </a:t>
            </a:r>
          </a:p>
        </p:txBody>
      </p:sp>
      <p:sp>
        <p:nvSpPr>
          <p:cNvPr id="3" name="Title 2">
            <a:extLst>
              <a:ext uri="{FF2B5EF4-FFF2-40B4-BE49-F238E27FC236}">
                <a16:creationId xmlns:a16="http://schemas.microsoft.com/office/drawing/2014/main" id="{83161D87-2061-42A8-AAFC-159C8357B59A}"/>
              </a:ext>
            </a:extLst>
          </p:cNvPr>
          <p:cNvSpPr>
            <a:spLocks noGrp="1"/>
          </p:cNvSpPr>
          <p:nvPr>
            <p:ph type="ctrTitle"/>
          </p:nvPr>
        </p:nvSpPr>
        <p:spPr/>
        <p:txBody>
          <a:bodyPr>
            <a:normAutofit/>
          </a:bodyPr>
          <a:lstStyle/>
          <a:p>
            <a:pPr algn="l"/>
            <a:r>
              <a:rPr lang="nb-NO" dirty="0"/>
              <a:t>Medlemsmøte 3.februar 2022 </a:t>
            </a:r>
          </a:p>
        </p:txBody>
      </p:sp>
    </p:spTree>
    <p:extLst>
      <p:ext uri="{BB962C8B-B14F-4D97-AF65-F5344CB8AC3E}">
        <p14:creationId xmlns:p14="http://schemas.microsoft.com/office/powerpoint/2010/main" val="174380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p:txBody>
          <a:bodyPr>
            <a:normAutofit/>
          </a:bodyPr>
          <a:lstStyle/>
          <a:p>
            <a:r>
              <a:rPr lang="nb-NO" dirty="0"/>
              <a:t>Valgkomitéens innstilling til styret </a:t>
            </a:r>
            <a:br>
              <a:rPr lang="nb-NO" dirty="0"/>
            </a:br>
            <a:r>
              <a:rPr lang="nb-NO" sz="2400" dirty="0"/>
              <a:t>ved fusjon </a:t>
            </a:r>
            <a:endParaRPr lang="nb-NO" dirty="0"/>
          </a:p>
        </p:txBody>
      </p:sp>
      <p:graphicFrame>
        <p:nvGraphicFramePr>
          <p:cNvPr id="4" name="Table 5">
            <a:extLst>
              <a:ext uri="{FF2B5EF4-FFF2-40B4-BE49-F238E27FC236}">
                <a16:creationId xmlns:a16="http://schemas.microsoft.com/office/drawing/2014/main" id="{BAF9C763-3D9A-430A-A3B4-C2167EF6ED80}"/>
              </a:ext>
            </a:extLst>
          </p:cNvPr>
          <p:cNvGraphicFramePr>
            <a:graphicFrameLocks noGrp="1"/>
          </p:cNvGraphicFramePr>
          <p:nvPr>
            <p:extLst>
              <p:ext uri="{D42A27DB-BD31-4B8C-83A1-F6EECF244321}">
                <p14:modId xmlns:p14="http://schemas.microsoft.com/office/powerpoint/2010/main" val="2649474412"/>
              </p:ext>
            </p:extLst>
          </p:nvPr>
        </p:nvGraphicFramePr>
        <p:xfrm>
          <a:off x="838200" y="1903162"/>
          <a:ext cx="9346036" cy="2540007"/>
        </p:xfrm>
        <a:graphic>
          <a:graphicData uri="http://schemas.openxmlformats.org/drawingml/2006/table">
            <a:tbl>
              <a:tblPr firstRow="1" bandRow="1">
                <a:tableStyleId>{21E4AEA4-8DFA-4A89-87EB-49C32662AFE0}</a:tableStyleId>
              </a:tblPr>
              <a:tblGrid>
                <a:gridCol w="2106336">
                  <a:extLst>
                    <a:ext uri="{9D8B030D-6E8A-4147-A177-3AD203B41FA5}">
                      <a16:colId xmlns:a16="http://schemas.microsoft.com/office/drawing/2014/main" val="1575682032"/>
                    </a:ext>
                  </a:extLst>
                </a:gridCol>
                <a:gridCol w="3607266">
                  <a:extLst>
                    <a:ext uri="{9D8B030D-6E8A-4147-A177-3AD203B41FA5}">
                      <a16:colId xmlns:a16="http://schemas.microsoft.com/office/drawing/2014/main" val="2351138813"/>
                    </a:ext>
                  </a:extLst>
                </a:gridCol>
                <a:gridCol w="3632434">
                  <a:extLst>
                    <a:ext uri="{9D8B030D-6E8A-4147-A177-3AD203B41FA5}">
                      <a16:colId xmlns:a16="http://schemas.microsoft.com/office/drawing/2014/main" val="2776413852"/>
                    </a:ext>
                  </a:extLst>
                </a:gridCol>
              </a:tblGrid>
              <a:tr h="460589">
                <a:tc>
                  <a:txBody>
                    <a:bodyPr/>
                    <a:lstStyle/>
                    <a:p>
                      <a:r>
                        <a:rPr lang="nb-NO" dirty="0"/>
                        <a:t>Funksjon</a:t>
                      </a:r>
                    </a:p>
                  </a:txBody>
                  <a:tcPr/>
                </a:tc>
                <a:tc>
                  <a:txBody>
                    <a:bodyPr/>
                    <a:lstStyle/>
                    <a:p>
                      <a:r>
                        <a:rPr lang="nb-NO" dirty="0"/>
                        <a:t>Navn</a:t>
                      </a:r>
                    </a:p>
                  </a:txBody>
                  <a:tcPr/>
                </a:tc>
                <a:tc>
                  <a:txBody>
                    <a:bodyPr/>
                    <a:lstStyle/>
                    <a:p>
                      <a:r>
                        <a:rPr lang="nb-NO" dirty="0"/>
                        <a:t>Valgperiode</a:t>
                      </a:r>
                    </a:p>
                  </a:txBody>
                  <a:tcPr/>
                </a:tc>
                <a:extLst>
                  <a:ext uri="{0D108BD9-81ED-4DB2-BD59-A6C34878D82A}">
                    <a16:rowId xmlns:a16="http://schemas.microsoft.com/office/drawing/2014/main" val="183500902"/>
                  </a:ext>
                </a:extLst>
              </a:tr>
              <a:tr h="460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Nestleder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Ørjan Engen</a:t>
                      </a:r>
                    </a:p>
                  </a:txBody>
                  <a:tcPr/>
                </a:tc>
                <a:tc>
                  <a:txBody>
                    <a:bodyPr/>
                    <a:lstStyle/>
                    <a:p>
                      <a:pPr marL="0" indent="0">
                        <a:buFont typeface="Arial" panose="020B0604020202020204" pitchFamily="34" charset="0"/>
                        <a:buNone/>
                      </a:pPr>
                      <a:r>
                        <a:rPr lang="nb-NO" sz="1600" dirty="0"/>
                        <a:t>2 år</a:t>
                      </a:r>
                    </a:p>
                  </a:txBody>
                  <a:tcPr/>
                </a:tc>
                <a:extLst>
                  <a:ext uri="{0D108BD9-81ED-4DB2-BD59-A6C34878D82A}">
                    <a16:rowId xmlns:a16="http://schemas.microsoft.com/office/drawing/2014/main" val="153985170"/>
                  </a:ext>
                </a:extLst>
              </a:tr>
              <a:tr h="460589">
                <a:tc>
                  <a:txBody>
                    <a:bodyPr/>
                    <a:lstStyle/>
                    <a:p>
                      <a:r>
                        <a:rPr lang="nb-NO" sz="1600" dirty="0"/>
                        <a:t>Styremedlem</a:t>
                      </a:r>
                    </a:p>
                  </a:txBody>
                  <a:tcPr/>
                </a:tc>
                <a:tc>
                  <a:txBody>
                    <a:bodyPr/>
                    <a:lstStyle/>
                    <a:p>
                      <a:r>
                        <a:rPr lang="nb-NO" sz="1600" dirty="0"/>
                        <a:t>Ingrid Meyer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600" dirty="0"/>
                        <a:t>2 år</a:t>
                      </a:r>
                    </a:p>
                    <a:p>
                      <a:pPr marL="0" indent="0">
                        <a:buFont typeface="Arial" panose="020B0604020202020204" pitchFamily="34" charset="0"/>
                        <a:buNone/>
                      </a:pPr>
                      <a:endParaRPr lang="nb-NO" sz="1600" b="0" dirty="0"/>
                    </a:p>
                  </a:txBody>
                  <a:tcPr/>
                </a:tc>
                <a:extLst>
                  <a:ext uri="{0D108BD9-81ED-4DB2-BD59-A6C34878D82A}">
                    <a16:rowId xmlns:a16="http://schemas.microsoft.com/office/drawing/2014/main" val="2088694485"/>
                  </a:ext>
                </a:extLst>
              </a:tr>
              <a:tr h="460589">
                <a:tc>
                  <a:txBody>
                    <a:bodyPr/>
                    <a:lstStyle/>
                    <a:p>
                      <a:r>
                        <a:rPr lang="nb-NO" sz="1600" dirty="0"/>
                        <a:t>Styremedlem</a:t>
                      </a:r>
                    </a:p>
                  </a:txBody>
                  <a:tcPr/>
                </a:tc>
                <a:tc>
                  <a:txBody>
                    <a:bodyPr/>
                    <a:lstStyle/>
                    <a:p>
                      <a:r>
                        <a:rPr lang="nb-NO" sz="1600" dirty="0"/>
                        <a:t>Ingvild Farstad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600" dirty="0"/>
                        <a:t>2 år</a:t>
                      </a:r>
                    </a:p>
                    <a:p>
                      <a:pPr marL="0" indent="0">
                        <a:buFont typeface="Arial" panose="020B0604020202020204" pitchFamily="34" charset="0"/>
                        <a:buNone/>
                      </a:pPr>
                      <a:endParaRPr lang="nb-NO" sz="1600" b="0" dirty="0"/>
                    </a:p>
                  </a:txBody>
                  <a:tcPr/>
                </a:tc>
                <a:extLst>
                  <a:ext uri="{0D108BD9-81ED-4DB2-BD59-A6C34878D82A}">
                    <a16:rowId xmlns:a16="http://schemas.microsoft.com/office/drawing/2014/main" val="3459142450"/>
                  </a:ext>
                </a:extLst>
              </a:tr>
              <a:tr h="460589">
                <a:tc>
                  <a:txBody>
                    <a:bodyPr/>
                    <a:lstStyle/>
                    <a:p>
                      <a:r>
                        <a:rPr lang="nb-NO" sz="1600" dirty="0"/>
                        <a:t>Varamedlem</a:t>
                      </a:r>
                    </a:p>
                  </a:txBody>
                  <a:tcPr/>
                </a:tc>
                <a:tc>
                  <a:txBody>
                    <a:bodyPr/>
                    <a:lstStyle/>
                    <a:p>
                      <a:r>
                        <a:rPr lang="nb-NO" sz="1600" dirty="0"/>
                        <a:t>Kristine </a:t>
                      </a:r>
                      <a:r>
                        <a:rPr lang="nb-NO" sz="1600" dirty="0" err="1"/>
                        <a:t>Åseng</a:t>
                      </a:r>
                      <a:endParaRPr lang="nb-NO" sz="1600" dirty="0"/>
                    </a:p>
                  </a:txBody>
                  <a:tcPr/>
                </a:tc>
                <a:tc>
                  <a:txBody>
                    <a:bodyPr/>
                    <a:lstStyle/>
                    <a:p>
                      <a:pPr marL="0" indent="0">
                        <a:buFont typeface="Arial" panose="020B0604020202020204" pitchFamily="34" charset="0"/>
                        <a:buNone/>
                      </a:pPr>
                      <a:r>
                        <a:rPr lang="nb-NO" sz="1600" b="0" dirty="0"/>
                        <a:t>1 år</a:t>
                      </a:r>
                    </a:p>
                  </a:txBody>
                  <a:tcPr/>
                </a:tc>
                <a:extLst>
                  <a:ext uri="{0D108BD9-81ED-4DB2-BD59-A6C34878D82A}">
                    <a16:rowId xmlns:a16="http://schemas.microsoft.com/office/drawing/2014/main" val="3663120939"/>
                  </a:ext>
                </a:extLst>
              </a:tr>
            </a:tbl>
          </a:graphicData>
        </a:graphic>
      </p:graphicFrame>
      <p:sp>
        <p:nvSpPr>
          <p:cNvPr id="3" name="TekstSylinder 2">
            <a:extLst>
              <a:ext uri="{FF2B5EF4-FFF2-40B4-BE49-F238E27FC236}">
                <a16:creationId xmlns:a16="http://schemas.microsoft.com/office/drawing/2014/main" id="{7ECA7839-03D0-B74A-B3AD-5B4AE4AB60D0}"/>
              </a:ext>
            </a:extLst>
          </p:cNvPr>
          <p:cNvSpPr txBox="1"/>
          <p:nvPr/>
        </p:nvSpPr>
        <p:spPr>
          <a:xfrm>
            <a:off x="838200" y="4890593"/>
            <a:ext cx="9866868" cy="369332"/>
          </a:xfrm>
          <a:prstGeom prst="rect">
            <a:avLst/>
          </a:prstGeom>
          <a:noFill/>
        </p:spPr>
        <p:txBody>
          <a:bodyPr wrap="none" rtlCol="0">
            <a:spAutoFit/>
          </a:bodyPr>
          <a:lstStyle/>
          <a:p>
            <a:r>
              <a:rPr lang="nb-NO" dirty="0"/>
              <a:t>Uten fusjon, er valgkomiteen sin innstilling gjenvalg av dagens styremedlemmer i RBK Kvinner. </a:t>
            </a:r>
          </a:p>
        </p:txBody>
      </p:sp>
    </p:spTree>
    <p:extLst>
      <p:ext uri="{BB962C8B-B14F-4D97-AF65-F5344CB8AC3E}">
        <p14:creationId xmlns:p14="http://schemas.microsoft.com/office/powerpoint/2010/main" val="5823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a:xfrm>
            <a:off x="838200" y="368300"/>
            <a:ext cx="7056664" cy="750207"/>
          </a:xfrm>
        </p:spPr>
        <p:txBody>
          <a:bodyPr>
            <a:normAutofit/>
          </a:bodyPr>
          <a:lstStyle/>
          <a:p>
            <a:r>
              <a:rPr lang="nb-NO" dirty="0"/>
              <a:t>Ørjan Engen</a:t>
            </a:r>
          </a:p>
        </p:txBody>
      </p:sp>
      <p:sp>
        <p:nvSpPr>
          <p:cNvPr id="6" name="TekstSylinder 5">
            <a:extLst>
              <a:ext uri="{FF2B5EF4-FFF2-40B4-BE49-F238E27FC236}">
                <a16:creationId xmlns:a16="http://schemas.microsoft.com/office/drawing/2014/main" id="{EBDC0E97-750B-42AA-8726-1BC607FDB49F}"/>
              </a:ext>
            </a:extLst>
          </p:cNvPr>
          <p:cNvSpPr txBox="1"/>
          <p:nvPr/>
        </p:nvSpPr>
        <p:spPr>
          <a:xfrm>
            <a:off x="994182" y="1567262"/>
            <a:ext cx="4670894" cy="3600986"/>
          </a:xfrm>
          <a:prstGeom prst="rect">
            <a:avLst/>
          </a:prstGeom>
          <a:noFill/>
        </p:spPr>
        <p:txBody>
          <a:bodyPr wrap="square" rtlCol="0">
            <a:spAutoFit/>
          </a:bodyPr>
          <a:lstStyle/>
          <a:p>
            <a:r>
              <a:rPr lang="nb-NO" b="1" dirty="0"/>
              <a:t>Innstilt som: </a:t>
            </a:r>
            <a:r>
              <a:rPr lang="nb-NO" dirty="0"/>
              <a:t>NESTLEDER</a:t>
            </a:r>
          </a:p>
          <a:p>
            <a:endParaRPr lang="nb-NO" dirty="0"/>
          </a:p>
          <a:p>
            <a:r>
              <a:rPr lang="nb-NO" sz="1600" b="1" dirty="0">
                <a:solidFill>
                  <a:prstClr val="black"/>
                </a:solidFill>
              </a:rPr>
              <a:t>Alder: </a:t>
            </a:r>
            <a:r>
              <a:rPr lang="nb-NO" sz="1600" dirty="0"/>
              <a:t>56 år</a:t>
            </a:r>
          </a:p>
          <a:p>
            <a:endParaRPr lang="nb-NO" sz="1600" dirty="0">
              <a:solidFill>
                <a:prstClr val="black"/>
              </a:solidFill>
            </a:endParaRPr>
          </a:p>
          <a:p>
            <a:r>
              <a:rPr lang="nb-NO" sz="1600" b="1" dirty="0">
                <a:solidFill>
                  <a:prstClr val="black"/>
                </a:solidFill>
              </a:rPr>
              <a:t>Stilling: </a:t>
            </a:r>
            <a:r>
              <a:rPr lang="nb-NO" sz="1600" dirty="0" err="1">
                <a:solidFill>
                  <a:prstClr val="black"/>
                </a:solidFill>
              </a:rPr>
              <a:t>Salgsjef</a:t>
            </a:r>
            <a:r>
              <a:rPr lang="nb-NO" sz="1600" dirty="0">
                <a:solidFill>
                  <a:prstClr val="black"/>
                </a:solidFill>
              </a:rPr>
              <a:t> hos By </a:t>
            </a:r>
            <a:r>
              <a:rPr lang="nb-NO" sz="1600" dirty="0" err="1">
                <a:solidFill>
                  <a:prstClr val="black"/>
                </a:solidFill>
              </a:rPr>
              <a:t>Rydéns</a:t>
            </a:r>
            <a:endParaRPr lang="nb-NO" sz="1600" dirty="0">
              <a:solidFill>
                <a:prstClr val="black"/>
              </a:solidFill>
            </a:endParaRPr>
          </a:p>
          <a:p>
            <a:endParaRPr lang="nb-NO" sz="1600" dirty="0">
              <a:solidFill>
                <a:prstClr val="black"/>
              </a:solidFill>
            </a:endParaRPr>
          </a:p>
          <a:p>
            <a:r>
              <a:rPr lang="nb-NO" sz="1600" b="1" dirty="0">
                <a:solidFill>
                  <a:prstClr val="black"/>
                </a:solidFill>
              </a:rPr>
              <a:t>Erfaring og kompetanse: </a:t>
            </a:r>
            <a:r>
              <a:rPr lang="nb-NO" sz="1600" dirty="0">
                <a:solidFill>
                  <a:prstClr val="black"/>
                </a:solidFill>
              </a:rPr>
              <a:t>Styreleder i RBK Kvinner siden 2020, styremedlem siden 2014. Stort nettverk i norsk og europeisk kvinnefotball. </a:t>
            </a:r>
          </a:p>
          <a:p>
            <a:endParaRPr lang="nb-NO" sz="1600" dirty="0">
              <a:solidFill>
                <a:prstClr val="black"/>
              </a:solidFill>
            </a:endParaRPr>
          </a:p>
          <a:p>
            <a:r>
              <a:rPr lang="nb-NO" sz="1600" b="1" dirty="0">
                <a:solidFill>
                  <a:prstClr val="black"/>
                </a:solidFill>
              </a:rPr>
              <a:t>Egenskaper: </a:t>
            </a:r>
            <a:r>
              <a:rPr lang="nb-NO" sz="1600" dirty="0">
                <a:solidFill>
                  <a:prstClr val="black"/>
                </a:solidFill>
              </a:rPr>
              <a:t>Kontinuitetsbærer og initiativtaker til fusjonen med Rosenborg Ballklub. Evner å bruke styrkene til sine styrekolleger for å bygge et sterkt og handlekraftig styre. </a:t>
            </a:r>
            <a:endParaRPr lang="nb-NO" sz="1600" dirty="0"/>
          </a:p>
        </p:txBody>
      </p:sp>
      <p:pic>
        <p:nvPicPr>
          <p:cNvPr id="4098" name="Picture 2" descr="Full sammenslåing etter jul: Slik blir nye Rosenborg">
            <a:extLst>
              <a:ext uri="{FF2B5EF4-FFF2-40B4-BE49-F238E27FC236}">
                <a16:creationId xmlns:a16="http://schemas.microsoft.com/office/drawing/2014/main" id="{663E86AE-C9E2-9C4A-AC6E-2EF2C6E9F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204" y="1567262"/>
            <a:ext cx="5944835" cy="396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22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a:xfrm>
            <a:off x="838200" y="368300"/>
            <a:ext cx="7056664" cy="750207"/>
          </a:xfrm>
        </p:spPr>
        <p:txBody>
          <a:bodyPr>
            <a:normAutofit/>
          </a:bodyPr>
          <a:lstStyle/>
          <a:p>
            <a:r>
              <a:rPr lang="nb-NO" dirty="0"/>
              <a:t>Ingrid Meyer</a:t>
            </a:r>
          </a:p>
        </p:txBody>
      </p:sp>
      <p:sp>
        <p:nvSpPr>
          <p:cNvPr id="6" name="TekstSylinder 5">
            <a:extLst>
              <a:ext uri="{FF2B5EF4-FFF2-40B4-BE49-F238E27FC236}">
                <a16:creationId xmlns:a16="http://schemas.microsoft.com/office/drawing/2014/main" id="{EBDC0E97-750B-42AA-8726-1BC607FDB49F}"/>
              </a:ext>
            </a:extLst>
          </p:cNvPr>
          <p:cNvSpPr txBox="1"/>
          <p:nvPr/>
        </p:nvSpPr>
        <p:spPr>
          <a:xfrm>
            <a:off x="1126670" y="1559379"/>
            <a:ext cx="8119806" cy="369332"/>
          </a:xfrm>
          <a:prstGeom prst="rect">
            <a:avLst/>
          </a:prstGeom>
          <a:noFill/>
        </p:spPr>
        <p:txBody>
          <a:bodyPr wrap="square" rtlCol="0">
            <a:spAutoFit/>
          </a:bodyPr>
          <a:lstStyle/>
          <a:p>
            <a:r>
              <a:rPr lang="nb-NO" b="1" dirty="0"/>
              <a:t>Innstilt som: </a:t>
            </a:r>
            <a:r>
              <a:rPr lang="nb-NO" dirty="0"/>
              <a:t>STYREMEDLEM</a:t>
            </a:r>
          </a:p>
        </p:txBody>
      </p:sp>
      <p:sp>
        <p:nvSpPr>
          <p:cNvPr id="3" name="Rektangel 2">
            <a:extLst>
              <a:ext uri="{FF2B5EF4-FFF2-40B4-BE49-F238E27FC236}">
                <a16:creationId xmlns:a16="http://schemas.microsoft.com/office/drawing/2014/main" id="{7AB08BA3-A831-6B49-A53A-0F939C6DFE85}"/>
              </a:ext>
            </a:extLst>
          </p:cNvPr>
          <p:cNvSpPr/>
          <p:nvPr/>
        </p:nvSpPr>
        <p:spPr>
          <a:xfrm>
            <a:off x="1126669" y="2369583"/>
            <a:ext cx="5328560" cy="3046988"/>
          </a:xfrm>
          <a:prstGeom prst="rect">
            <a:avLst/>
          </a:prstGeom>
        </p:spPr>
        <p:txBody>
          <a:bodyPr wrap="square">
            <a:spAutoFit/>
          </a:bodyPr>
          <a:lstStyle/>
          <a:p>
            <a:r>
              <a:rPr lang="nb-NO" sz="1600" b="1" dirty="0">
                <a:solidFill>
                  <a:prstClr val="black"/>
                </a:solidFill>
              </a:rPr>
              <a:t>Alder</a:t>
            </a:r>
            <a:r>
              <a:rPr lang="nb-NO" sz="1600" b="1" dirty="0"/>
              <a:t>: </a:t>
            </a:r>
            <a:r>
              <a:rPr lang="nb-NO" sz="1600" dirty="0"/>
              <a:t>52</a:t>
            </a:r>
          </a:p>
          <a:p>
            <a:endParaRPr lang="nb-NO" sz="1600" dirty="0">
              <a:solidFill>
                <a:prstClr val="black"/>
              </a:solidFill>
            </a:endParaRPr>
          </a:p>
          <a:p>
            <a:r>
              <a:rPr lang="nb-NO" sz="1600" b="1" dirty="0">
                <a:solidFill>
                  <a:prstClr val="black"/>
                </a:solidFill>
              </a:rPr>
              <a:t>Stilling: </a:t>
            </a:r>
            <a:r>
              <a:rPr lang="nb-NO" sz="1600" dirty="0">
                <a:effectLst/>
                <a:ea typeface="Calibri" panose="020F0502020204030204" pitchFamily="34" charset="0"/>
              </a:rPr>
              <a:t>Advokat/juridisk rådgiver Kongsberg </a:t>
            </a:r>
            <a:r>
              <a:rPr lang="nb-NO" sz="1600" dirty="0" err="1">
                <a:effectLst/>
                <a:ea typeface="Calibri" panose="020F0502020204030204" pitchFamily="34" charset="0"/>
              </a:rPr>
              <a:t>Seatex</a:t>
            </a:r>
            <a:r>
              <a:rPr lang="nb-NO" sz="1600" dirty="0">
                <a:effectLst/>
                <a:ea typeface="Calibri" panose="020F0502020204030204" pitchFamily="34" charset="0"/>
              </a:rPr>
              <a:t> AS/ Sensors &amp; </a:t>
            </a:r>
            <a:r>
              <a:rPr lang="nb-NO" sz="1600" dirty="0" err="1">
                <a:effectLst/>
                <a:ea typeface="Calibri" panose="020F0502020204030204" pitchFamily="34" charset="0"/>
              </a:rPr>
              <a:t>Robotics</a:t>
            </a:r>
            <a:r>
              <a:rPr lang="nb-NO" sz="1600" dirty="0">
                <a:effectLst/>
                <a:ea typeface="Calibri" panose="020F0502020204030204" pitchFamily="34" charset="0"/>
              </a:rPr>
              <a:t> Kongsberg Maritime AS.</a:t>
            </a:r>
          </a:p>
          <a:p>
            <a:endParaRPr lang="nb-NO" sz="1600" dirty="0">
              <a:solidFill>
                <a:prstClr val="black"/>
              </a:solidFill>
            </a:endParaRPr>
          </a:p>
          <a:p>
            <a:r>
              <a:rPr lang="nb-NO" sz="1600" b="1" dirty="0">
                <a:solidFill>
                  <a:prstClr val="black"/>
                </a:solidFill>
              </a:rPr>
              <a:t>Erfaring og kompetanse: </a:t>
            </a:r>
            <a:r>
              <a:rPr lang="nb-NO" sz="1600" dirty="0">
                <a:solidFill>
                  <a:prstClr val="black"/>
                </a:solidFill>
              </a:rPr>
              <a:t>Cand. Jur. ved Universitetet i Oslo og Innovasjon og kommersialisering ved BI. </a:t>
            </a:r>
          </a:p>
          <a:p>
            <a:r>
              <a:rPr lang="nb-NO" sz="1600" dirty="0">
                <a:solidFill>
                  <a:prstClr val="black"/>
                </a:solidFill>
              </a:rPr>
              <a:t>Styremedlem i RBK Kvinner siden 2017. Juridisk rådgiver for administrasjonen i RBK Kvinner. </a:t>
            </a:r>
          </a:p>
          <a:p>
            <a:endParaRPr lang="nb-NO" sz="1600" dirty="0">
              <a:solidFill>
                <a:prstClr val="black"/>
              </a:solidFill>
            </a:endParaRPr>
          </a:p>
          <a:p>
            <a:r>
              <a:rPr lang="nb-NO" sz="1600" b="1" dirty="0">
                <a:solidFill>
                  <a:prstClr val="black"/>
                </a:solidFill>
              </a:rPr>
              <a:t>Egenskaper: </a:t>
            </a:r>
            <a:r>
              <a:rPr lang="nb-NO" sz="1600" dirty="0">
                <a:solidFill>
                  <a:prstClr val="black"/>
                </a:solidFill>
              </a:rPr>
              <a:t>Bidrar til struktur, samhandling og god måloppnåelse. </a:t>
            </a:r>
          </a:p>
        </p:txBody>
      </p:sp>
      <p:pic>
        <p:nvPicPr>
          <p:cNvPr id="2050" name="Picture 2" descr="Ingrid Meyer">
            <a:extLst>
              <a:ext uri="{FF2B5EF4-FFF2-40B4-BE49-F238E27FC236}">
                <a16:creationId xmlns:a16="http://schemas.microsoft.com/office/drawing/2014/main" id="{AB425F36-E099-EA43-A2DF-F417DFF8C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229" y="1118507"/>
            <a:ext cx="508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01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a:xfrm>
            <a:off x="838200" y="368300"/>
            <a:ext cx="7056664" cy="750207"/>
          </a:xfrm>
        </p:spPr>
        <p:txBody>
          <a:bodyPr>
            <a:normAutofit/>
          </a:bodyPr>
          <a:lstStyle/>
          <a:p>
            <a:r>
              <a:rPr lang="nb-NO" dirty="0"/>
              <a:t>Ingvild Farstad</a:t>
            </a:r>
          </a:p>
        </p:txBody>
      </p:sp>
      <p:sp>
        <p:nvSpPr>
          <p:cNvPr id="6" name="TekstSylinder 5">
            <a:extLst>
              <a:ext uri="{FF2B5EF4-FFF2-40B4-BE49-F238E27FC236}">
                <a16:creationId xmlns:a16="http://schemas.microsoft.com/office/drawing/2014/main" id="{EBDC0E97-750B-42AA-8726-1BC607FDB49F}"/>
              </a:ext>
            </a:extLst>
          </p:cNvPr>
          <p:cNvSpPr txBox="1"/>
          <p:nvPr/>
        </p:nvSpPr>
        <p:spPr>
          <a:xfrm>
            <a:off x="1126670" y="1559379"/>
            <a:ext cx="8088275" cy="369332"/>
          </a:xfrm>
          <a:prstGeom prst="rect">
            <a:avLst/>
          </a:prstGeom>
          <a:noFill/>
        </p:spPr>
        <p:txBody>
          <a:bodyPr wrap="square" rtlCol="0">
            <a:spAutoFit/>
          </a:bodyPr>
          <a:lstStyle/>
          <a:p>
            <a:r>
              <a:rPr lang="nb-NO" b="1" dirty="0"/>
              <a:t>Innstilt som: </a:t>
            </a:r>
            <a:r>
              <a:rPr lang="nb-NO" dirty="0"/>
              <a:t>STYREMEDLEM</a:t>
            </a:r>
          </a:p>
        </p:txBody>
      </p:sp>
      <p:sp>
        <p:nvSpPr>
          <p:cNvPr id="5" name="Rektangel 4">
            <a:extLst>
              <a:ext uri="{FF2B5EF4-FFF2-40B4-BE49-F238E27FC236}">
                <a16:creationId xmlns:a16="http://schemas.microsoft.com/office/drawing/2014/main" id="{557079C9-97D7-3740-9F51-15DA188C1D4F}"/>
              </a:ext>
            </a:extLst>
          </p:cNvPr>
          <p:cNvSpPr/>
          <p:nvPr/>
        </p:nvSpPr>
        <p:spPr>
          <a:xfrm>
            <a:off x="1126669" y="2369583"/>
            <a:ext cx="5255306" cy="3785652"/>
          </a:xfrm>
          <a:prstGeom prst="rect">
            <a:avLst/>
          </a:prstGeom>
        </p:spPr>
        <p:txBody>
          <a:bodyPr wrap="square">
            <a:spAutoFit/>
          </a:bodyPr>
          <a:lstStyle/>
          <a:p>
            <a:r>
              <a:rPr lang="nb-NO" sz="1600" b="1" dirty="0">
                <a:solidFill>
                  <a:prstClr val="black"/>
                </a:solidFill>
              </a:rPr>
              <a:t>Alder: </a:t>
            </a:r>
            <a:r>
              <a:rPr lang="nb-NO" sz="1600" dirty="0">
                <a:solidFill>
                  <a:prstClr val="black"/>
                </a:solidFill>
              </a:rPr>
              <a:t>34</a:t>
            </a:r>
          </a:p>
          <a:p>
            <a:endParaRPr lang="nb-NO" sz="1600" dirty="0">
              <a:solidFill>
                <a:prstClr val="black"/>
              </a:solidFill>
            </a:endParaRPr>
          </a:p>
          <a:p>
            <a:r>
              <a:rPr lang="nb-NO" sz="1600" b="1" dirty="0">
                <a:solidFill>
                  <a:prstClr val="black"/>
                </a:solidFill>
              </a:rPr>
              <a:t>Stilling: </a:t>
            </a:r>
            <a:r>
              <a:rPr lang="nb-NO" sz="1600" dirty="0" err="1"/>
              <a:t>Community</a:t>
            </a:r>
            <a:r>
              <a:rPr lang="nb-NO" sz="1600" dirty="0"/>
              <a:t> and </a:t>
            </a:r>
            <a:r>
              <a:rPr lang="nb-NO" sz="1600" dirty="0" err="1"/>
              <a:t>Marketing</a:t>
            </a:r>
            <a:r>
              <a:rPr lang="nb-NO" sz="1600" dirty="0"/>
              <a:t> Manager i </a:t>
            </a:r>
            <a:r>
              <a:rPr lang="nb-NO" sz="1600" dirty="0">
                <a:solidFill>
                  <a:prstClr val="black"/>
                </a:solidFill>
              </a:rPr>
              <a:t>Viking Venture. </a:t>
            </a:r>
          </a:p>
          <a:p>
            <a:endParaRPr lang="nb-NO" sz="1600" dirty="0">
              <a:solidFill>
                <a:prstClr val="black"/>
              </a:solidFill>
            </a:endParaRPr>
          </a:p>
          <a:p>
            <a:pPr fontAlgn="auto"/>
            <a:r>
              <a:rPr lang="nb-NO" sz="1600" b="1" dirty="0">
                <a:solidFill>
                  <a:prstClr val="black"/>
                </a:solidFill>
              </a:rPr>
              <a:t>Erfaring og kompetanse: </a:t>
            </a:r>
            <a:r>
              <a:rPr lang="nb-NO" sz="1600" dirty="0">
                <a:solidFill>
                  <a:prstClr val="black"/>
                </a:solidFill>
              </a:rPr>
              <a:t>Master/siviløkonom ved NTNU. Styremedlem i RBK Kvinner siden 2021. </a:t>
            </a:r>
          </a:p>
          <a:p>
            <a:pPr fontAlgn="auto"/>
            <a:endParaRPr lang="nb-NO" sz="1600" dirty="0">
              <a:solidFill>
                <a:prstClr val="black"/>
              </a:solidFill>
            </a:endParaRPr>
          </a:p>
          <a:p>
            <a:pPr fontAlgn="auto"/>
            <a:r>
              <a:rPr lang="nb-NO" sz="1600" dirty="0">
                <a:solidFill>
                  <a:prstClr val="black"/>
                </a:solidFill>
              </a:rPr>
              <a:t>Faglig kompetanse innen toppidrett. Kamper for U-landslaget i fotball. Har vært profesjonell ishockeyspiller for </a:t>
            </a:r>
            <a:r>
              <a:rPr lang="nb-NO" sz="1600" dirty="0" err="1"/>
              <a:t>Linkõping</a:t>
            </a:r>
            <a:r>
              <a:rPr lang="nb-NO" sz="1600" dirty="0"/>
              <a:t> Hockey og </a:t>
            </a:r>
            <a:r>
              <a:rPr lang="nb-NO" sz="1600" dirty="0" err="1"/>
              <a:t>Reinach</a:t>
            </a:r>
            <a:r>
              <a:rPr lang="nb-NO" sz="1600" dirty="0"/>
              <a:t> ishockeyklubb, og har 70 kamper for A-landslaget i ishockey.</a:t>
            </a:r>
            <a:endParaRPr lang="nb-NO" sz="1600" dirty="0">
              <a:solidFill>
                <a:prstClr val="black"/>
              </a:solidFill>
            </a:endParaRPr>
          </a:p>
          <a:p>
            <a:endParaRPr lang="nb-NO" sz="1600" dirty="0">
              <a:solidFill>
                <a:prstClr val="black"/>
              </a:solidFill>
            </a:endParaRPr>
          </a:p>
          <a:p>
            <a:r>
              <a:rPr lang="nb-NO" sz="1600" b="1" dirty="0">
                <a:solidFill>
                  <a:prstClr val="black"/>
                </a:solidFill>
              </a:rPr>
              <a:t>Egenskaper: </a:t>
            </a:r>
            <a:r>
              <a:rPr lang="nb-NO" sz="1600" dirty="0">
                <a:solidFill>
                  <a:prstClr val="black"/>
                </a:solidFill>
              </a:rPr>
              <a:t>Utfordrer og bidrar til flere perspektiver, er modig, strukturert, målbevisst og gir alt når det trengs. </a:t>
            </a:r>
          </a:p>
        </p:txBody>
      </p:sp>
      <p:pic>
        <p:nvPicPr>
          <p:cNvPr id="1028" name="Picture 4" descr="Ingvild Farstad">
            <a:extLst>
              <a:ext uri="{FF2B5EF4-FFF2-40B4-BE49-F238E27FC236}">
                <a16:creationId xmlns:a16="http://schemas.microsoft.com/office/drawing/2014/main" id="{C0CFC24A-AAE2-EF4B-AD33-CE4CC25E0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975" y="1118507"/>
            <a:ext cx="5182281" cy="518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048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a:xfrm>
            <a:off x="838200" y="368300"/>
            <a:ext cx="7056664" cy="750207"/>
          </a:xfrm>
        </p:spPr>
        <p:txBody>
          <a:bodyPr>
            <a:normAutofit/>
          </a:bodyPr>
          <a:lstStyle/>
          <a:p>
            <a:r>
              <a:rPr lang="nb-NO" dirty="0"/>
              <a:t>Kristine </a:t>
            </a:r>
            <a:r>
              <a:rPr lang="nb-NO" dirty="0" err="1"/>
              <a:t>Åseng</a:t>
            </a:r>
            <a:endParaRPr lang="nb-NO" dirty="0"/>
          </a:p>
        </p:txBody>
      </p:sp>
      <p:sp>
        <p:nvSpPr>
          <p:cNvPr id="6" name="TekstSylinder 5">
            <a:extLst>
              <a:ext uri="{FF2B5EF4-FFF2-40B4-BE49-F238E27FC236}">
                <a16:creationId xmlns:a16="http://schemas.microsoft.com/office/drawing/2014/main" id="{EBDC0E97-750B-42AA-8726-1BC607FDB49F}"/>
              </a:ext>
            </a:extLst>
          </p:cNvPr>
          <p:cNvSpPr txBox="1"/>
          <p:nvPr/>
        </p:nvSpPr>
        <p:spPr>
          <a:xfrm>
            <a:off x="1126670" y="1559379"/>
            <a:ext cx="7970033" cy="369332"/>
          </a:xfrm>
          <a:prstGeom prst="rect">
            <a:avLst/>
          </a:prstGeom>
          <a:noFill/>
        </p:spPr>
        <p:txBody>
          <a:bodyPr wrap="square" rtlCol="0">
            <a:spAutoFit/>
          </a:bodyPr>
          <a:lstStyle/>
          <a:p>
            <a:r>
              <a:rPr lang="nb-NO" b="1" dirty="0"/>
              <a:t>Innstilt som: </a:t>
            </a:r>
            <a:r>
              <a:rPr lang="nb-NO" dirty="0"/>
              <a:t>VARAMEDLEM</a:t>
            </a:r>
          </a:p>
        </p:txBody>
      </p:sp>
      <p:sp>
        <p:nvSpPr>
          <p:cNvPr id="5" name="Rektangel 4">
            <a:extLst>
              <a:ext uri="{FF2B5EF4-FFF2-40B4-BE49-F238E27FC236}">
                <a16:creationId xmlns:a16="http://schemas.microsoft.com/office/drawing/2014/main" id="{1215B5F4-AB78-6043-8314-F19288D002E0}"/>
              </a:ext>
            </a:extLst>
          </p:cNvPr>
          <p:cNvSpPr/>
          <p:nvPr/>
        </p:nvSpPr>
        <p:spPr>
          <a:xfrm>
            <a:off x="1126669" y="2369583"/>
            <a:ext cx="5655131" cy="3293209"/>
          </a:xfrm>
          <a:prstGeom prst="rect">
            <a:avLst/>
          </a:prstGeom>
        </p:spPr>
        <p:txBody>
          <a:bodyPr wrap="square">
            <a:spAutoFit/>
          </a:bodyPr>
          <a:lstStyle/>
          <a:p>
            <a:r>
              <a:rPr lang="nb-NO" sz="1600" b="1" dirty="0">
                <a:solidFill>
                  <a:prstClr val="black"/>
                </a:solidFill>
              </a:rPr>
              <a:t>Alder: </a:t>
            </a:r>
            <a:r>
              <a:rPr lang="nb-NO" sz="1600" dirty="0">
                <a:solidFill>
                  <a:prstClr val="black"/>
                </a:solidFill>
              </a:rPr>
              <a:t>33</a:t>
            </a:r>
          </a:p>
          <a:p>
            <a:endParaRPr lang="nb-NO" sz="1600" dirty="0">
              <a:solidFill>
                <a:prstClr val="black"/>
              </a:solidFill>
            </a:endParaRPr>
          </a:p>
          <a:p>
            <a:r>
              <a:rPr lang="nb-NO" sz="1600" b="1" dirty="0">
                <a:solidFill>
                  <a:prstClr val="black"/>
                </a:solidFill>
              </a:rPr>
              <a:t>Stilling: </a:t>
            </a:r>
            <a:r>
              <a:rPr lang="nb-NO" sz="1600" dirty="0"/>
              <a:t>Rådgivende ingeniør i Multiconsult AS</a:t>
            </a:r>
            <a:endParaRPr lang="nb-NO" sz="1600" dirty="0">
              <a:solidFill>
                <a:prstClr val="black"/>
              </a:solidFill>
            </a:endParaRPr>
          </a:p>
          <a:p>
            <a:endParaRPr lang="nb-NO" sz="1600" dirty="0">
              <a:solidFill>
                <a:prstClr val="black"/>
              </a:solidFill>
            </a:endParaRPr>
          </a:p>
          <a:p>
            <a:r>
              <a:rPr lang="nb-NO" sz="1600" b="1" dirty="0">
                <a:solidFill>
                  <a:prstClr val="black"/>
                </a:solidFill>
              </a:rPr>
              <a:t>Erfaring og kompetanse: </a:t>
            </a:r>
            <a:r>
              <a:rPr lang="nb-NO" sz="1600" dirty="0">
                <a:solidFill>
                  <a:prstClr val="black"/>
                </a:solidFill>
              </a:rPr>
              <a:t>Bachelor i </a:t>
            </a:r>
            <a:r>
              <a:rPr lang="nb-NO" sz="1600" dirty="0" err="1">
                <a:solidFill>
                  <a:prstClr val="black"/>
                </a:solidFill>
              </a:rPr>
              <a:t>byggingeniør</a:t>
            </a:r>
            <a:r>
              <a:rPr lang="nb-NO" sz="1600" dirty="0">
                <a:solidFill>
                  <a:prstClr val="black"/>
                </a:solidFill>
              </a:rPr>
              <a:t>, </a:t>
            </a:r>
            <a:r>
              <a:rPr lang="nb-NO" sz="1600" dirty="0" err="1">
                <a:solidFill>
                  <a:prstClr val="black"/>
                </a:solidFill>
              </a:rPr>
              <a:t>HiST</a:t>
            </a:r>
            <a:r>
              <a:rPr lang="nb-NO" sz="1600" dirty="0">
                <a:solidFill>
                  <a:prstClr val="black"/>
                </a:solidFill>
              </a:rPr>
              <a:t>/NTNU. </a:t>
            </a:r>
          </a:p>
          <a:p>
            <a:endParaRPr lang="nb-NO" sz="1600" dirty="0">
              <a:solidFill>
                <a:srgbClr val="FF0000"/>
              </a:solidFill>
            </a:endParaRPr>
          </a:p>
          <a:p>
            <a:r>
              <a:rPr lang="nb-NO" sz="1600" dirty="0">
                <a:solidFill>
                  <a:prstClr val="black"/>
                </a:solidFill>
              </a:rPr>
              <a:t>Nestleder i styret for RBK Kvinner siden 2020. Styremedlem siden 2014. </a:t>
            </a:r>
            <a:r>
              <a:rPr lang="nb-NO" sz="1600" dirty="0">
                <a:effectLst/>
                <a:ea typeface="Calibri" panose="020F0502020204030204" pitchFamily="34" charset="0"/>
              </a:rPr>
              <a:t>Faglig kompetanse innen toppidrett etter en lang karriere i toppserien for Kattem og Trondheims-Ørn.</a:t>
            </a:r>
            <a:endParaRPr lang="nb-NO" sz="1400" dirty="0">
              <a:solidFill>
                <a:prstClr val="black"/>
              </a:solidFill>
            </a:endParaRPr>
          </a:p>
          <a:p>
            <a:endParaRPr lang="nb-NO" sz="1600" dirty="0">
              <a:solidFill>
                <a:prstClr val="black"/>
              </a:solidFill>
            </a:endParaRPr>
          </a:p>
          <a:p>
            <a:r>
              <a:rPr lang="nb-NO" sz="1600" b="1" dirty="0">
                <a:solidFill>
                  <a:prstClr val="black"/>
                </a:solidFill>
              </a:rPr>
              <a:t>Egenskaper: </a:t>
            </a:r>
            <a:r>
              <a:rPr lang="nb-NO" sz="1600" dirty="0">
                <a:solidFill>
                  <a:prstClr val="black"/>
                </a:solidFill>
              </a:rPr>
              <a:t>Handlekraftig. Fokus på langsiktige mål, samtidig som hun bidrar til at den daglig driften er god. </a:t>
            </a:r>
          </a:p>
        </p:txBody>
      </p:sp>
      <p:pic>
        <p:nvPicPr>
          <p:cNvPr id="3074" name="Picture 2" descr="Kristine Haugen :: Kristine Haugen ::">
            <a:extLst>
              <a:ext uri="{FF2B5EF4-FFF2-40B4-BE49-F238E27FC236}">
                <a16:creationId xmlns:a16="http://schemas.microsoft.com/office/drawing/2014/main" id="{E70B32AC-130E-3440-ADCF-03C193603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047069"/>
            <a:ext cx="3925207" cy="522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205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p:txBody>
          <a:bodyPr>
            <a:normAutofit/>
          </a:bodyPr>
          <a:lstStyle/>
          <a:p>
            <a:r>
              <a:rPr lang="nb-NO" dirty="0"/>
              <a:t>Valgkomitéens innstilling til kontrollkomité </a:t>
            </a:r>
            <a:br>
              <a:rPr lang="nb-NO" dirty="0"/>
            </a:br>
            <a:r>
              <a:rPr lang="nb-NO" sz="2400" dirty="0"/>
              <a:t>ved fusjon</a:t>
            </a:r>
            <a:endParaRPr lang="nb-NO" dirty="0"/>
          </a:p>
        </p:txBody>
      </p:sp>
      <p:graphicFrame>
        <p:nvGraphicFramePr>
          <p:cNvPr id="4" name="Table 5">
            <a:extLst>
              <a:ext uri="{FF2B5EF4-FFF2-40B4-BE49-F238E27FC236}">
                <a16:creationId xmlns:a16="http://schemas.microsoft.com/office/drawing/2014/main" id="{BAF9C763-3D9A-430A-A3B4-C2167EF6ED80}"/>
              </a:ext>
            </a:extLst>
          </p:cNvPr>
          <p:cNvGraphicFramePr>
            <a:graphicFrameLocks noGrp="1"/>
          </p:cNvGraphicFramePr>
          <p:nvPr/>
        </p:nvGraphicFramePr>
        <p:xfrm>
          <a:off x="838200" y="1903162"/>
          <a:ext cx="9346036" cy="1381767"/>
        </p:xfrm>
        <a:graphic>
          <a:graphicData uri="http://schemas.openxmlformats.org/drawingml/2006/table">
            <a:tbl>
              <a:tblPr firstRow="1" bandRow="1">
                <a:tableStyleId>{21E4AEA4-8DFA-4A89-87EB-49C32662AFE0}</a:tableStyleId>
              </a:tblPr>
              <a:tblGrid>
                <a:gridCol w="2106336">
                  <a:extLst>
                    <a:ext uri="{9D8B030D-6E8A-4147-A177-3AD203B41FA5}">
                      <a16:colId xmlns:a16="http://schemas.microsoft.com/office/drawing/2014/main" val="1575682032"/>
                    </a:ext>
                  </a:extLst>
                </a:gridCol>
                <a:gridCol w="3607266">
                  <a:extLst>
                    <a:ext uri="{9D8B030D-6E8A-4147-A177-3AD203B41FA5}">
                      <a16:colId xmlns:a16="http://schemas.microsoft.com/office/drawing/2014/main" val="2351138813"/>
                    </a:ext>
                  </a:extLst>
                </a:gridCol>
                <a:gridCol w="3632434">
                  <a:extLst>
                    <a:ext uri="{9D8B030D-6E8A-4147-A177-3AD203B41FA5}">
                      <a16:colId xmlns:a16="http://schemas.microsoft.com/office/drawing/2014/main" val="2776413852"/>
                    </a:ext>
                  </a:extLst>
                </a:gridCol>
              </a:tblGrid>
              <a:tr h="460589">
                <a:tc>
                  <a:txBody>
                    <a:bodyPr/>
                    <a:lstStyle/>
                    <a:p>
                      <a:r>
                        <a:rPr lang="nb-NO" dirty="0"/>
                        <a:t>Funksjon</a:t>
                      </a:r>
                    </a:p>
                  </a:txBody>
                  <a:tcPr/>
                </a:tc>
                <a:tc>
                  <a:txBody>
                    <a:bodyPr/>
                    <a:lstStyle/>
                    <a:p>
                      <a:r>
                        <a:rPr lang="nb-NO" dirty="0"/>
                        <a:t>Navn</a:t>
                      </a:r>
                    </a:p>
                  </a:txBody>
                  <a:tcPr/>
                </a:tc>
                <a:tc>
                  <a:txBody>
                    <a:bodyPr/>
                    <a:lstStyle/>
                    <a:p>
                      <a:r>
                        <a:rPr lang="nb-NO" dirty="0"/>
                        <a:t>Valgperiode</a:t>
                      </a:r>
                    </a:p>
                  </a:txBody>
                  <a:tcPr/>
                </a:tc>
                <a:extLst>
                  <a:ext uri="{0D108BD9-81ED-4DB2-BD59-A6C34878D82A}">
                    <a16:rowId xmlns:a16="http://schemas.microsoft.com/office/drawing/2014/main" val="183500902"/>
                  </a:ext>
                </a:extLst>
              </a:tr>
              <a:tr h="460589">
                <a:tc>
                  <a:txBody>
                    <a:bodyPr/>
                    <a:lstStyle/>
                    <a:p>
                      <a:r>
                        <a:rPr lang="nb-NO" sz="1600" dirty="0"/>
                        <a:t>Medlem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Andreas </a:t>
                      </a:r>
                      <a:r>
                        <a:rPr lang="nb-NO" sz="1600" dirty="0" err="1"/>
                        <a:t>Dall</a:t>
                      </a:r>
                      <a:r>
                        <a:rPr lang="nb-NO" sz="1600" dirty="0"/>
                        <a:t> Frøseth</a:t>
                      </a:r>
                    </a:p>
                  </a:txBody>
                  <a:tcPr/>
                </a:tc>
                <a:tc>
                  <a:txBody>
                    <a:bodyPr/>
                    <a:lstStyle/>
                    <a:p>
                      <a:pPr marL="0" indent="0">
                        <a:buFont typeface="Arial" panose="020B0604020202020204" pitchFamily="34" charset="0"/>
                        <a:buNone/>
                      </a:pPr>
                      <a:r>
                        <a:rPr lang="nb-NO" sz="1600" b="0" dirty="0"/>
                        <a:t>2 år</a:t>
                      </a:r>
                    </a:p>
                  </a:txBody>
                  <a:tcPr/>
                </a:tc>
                <a:extLst>
                  <a:ext uri="{0D108BD9-81ED-4DB2-BD59-A6C34878D82A}">
                    <a16:rowId xmlns:a16="http://schemas.microsoft.com/office/drawing/2014/main" val="2088694485"/>
                  </a:ext>
                </a:extLst>
              </a:tr>
              <a:tr h="460589">
                <a:tc>
                  <a:txBody>
                    <a:bodyPr/>
                    <a:lstStyle/>
                    <a:p>
                      <a:r>
                        <a:rPr lang="nb-NO" sz="1600" dirty="0"/>
                        <a:t>Vara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solidFill>
                            <a:schemeClr val="tx1"/>
                          </a:solidFill>
                        </a:rPr>
                        <a:t>Hilde Horntvedt</a:t>
                      </a:r>
                    </a:p>
                  </a:txBody>
                  <a:tcPr/>
                </a:tc>
                <a:tc>
                  <a:txBody>
                    <a:bodyPr/>
                    <a:lstStyle/>
                    <a:p>
                      <a:pPr marL="0" indent="0">
                        <a:buFont typeface="Arial" panose="020B0604020202020204" pitchFamily="34" charset="0"/>
                        <a:buNone/>
                      </a:pPr>
                      <a:r>
                        <a:rPr lang="nb-NO" sz="1600" b="0" dirty="0"/>
                        <a:t>1 år</a:t>
                      </a:r>
                    </a:p>
                  </a:txBody>
                  <a:tcPr/>
                </a:tc>
                <a:extLst>
                  <a:ext uri="{0D108BD9-81ED-4DB2-BD59-A6C34878D82A}">
                    <a16:rowId xmlns:a16="http://schemas.microsoft.com/office/drawing/2014/main" val="3459142450"/>
                  </a:ext>
                </a:extLst>
              </a:tr>
            </a:tbl>
          </a:graphicData>
        </a:graphic>
      </p:graphicFrame>
      <p:sp>
        <p:nvSpPr>
          <p:cNvPr id="3" name="Rektangel 2">
            <a:extLst>
              <a:ext uri="{FF2B5EF4-FFF2-40B4-BE49-F238E27FC236}">
                <a16:creationId xmlns:a16="http://schemas.microsoft.com/office/drawing/2014/main" id="{3E36EB80-E6AC-AF46-B501-9970AEDE34DD}"/>
              </a:ext>
            </a:extLst>
          </p:cNvPr>
          <p:cNvSpPr/>
          <p:nvPr/>
        </p:nvSpPr>
        <p:spPr>
          <a:xfrm>
            <a:off x="838200" y="4078292"/>
            <a:ext cx="10120086" cy="369332"/>
          </a:xfrm>
          <a:prstGeom prst="rect">
            <a:avLst/>
          </a:prstGeom>
        </p:spPr>
        <p:txBody>
          <a:bodyPr wrap="square">
            <a:spAutoFit/>
          </a:bodyPr>
          <a:lstStyle/>
          <a:p>
            <a:r>
              <a:rPr lang="nb-NO" dirty="0"/>
              <a:t>Uten fusjon, er valgkomiteen sin innstilling gjenvalg av dagens kontrollkomite i RBK Kvinner. </a:t>
            </a:r>
          </a:p>
        </p:txBody>
      </p:sp>
    </p:spTree>
    <p:extLst>
      <p:ext uri="{BB962C8B-B14F-4D97-AF65-F5344CB8AC3E}">
        <p14:creationId xmlns:p14="http://schemas.microsoft.com/office/powerpoint/2010/main" val="131872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4B2ABEE-AE9A-4612-8EE5-2C950E92351B}"/>
              </a:ext>
            </a:extLst>
          </p:cNvPr>
          <p:cNvSpPr>
            <a:spLocks noGrp="1"/>
          </p:cNvSpPr>
          <p:nvPr>
            <p:ph type="subTitle" idx="1"/>
          </p:nvPr>
        </p:nvSpPr>
        <p:spPr/>
        <p:txBody>
          <a:bodyPr/>
          <a:lstStyle/>
          <a:p>
            <a:r>
              <a:rPr lang="nb-NO" dirty="0"/>
              <a:t>Innstilling til styre og kontrollkomité - årsmøtet for 2021</a:t>
            </a:r>
          </a:p>
        </p:txBody>
      </p:sp>
      <p:sp>
        <p:nvSpPr>
          <p:cNvPr id="3" name="Title 2">
            <a:extLst>
              <a:ext uri="{FF2B5EF4-FFF2-40B4-BE49-F238E27FC236}">
                <a16:creationId xmlns:a16="http://schemas.microsoft.com/office/drawing/2014/main" id="{83161D87-2061-42A8-AAFC-159C8357B59A}"/>
              </a:ext>
            </a:extLst>
          </p:cNvPr>
          <p:cNvSpPr>
            <a:spLocks noGrp="1"/>
          </p:cNvSpPr>
          <p:nvPr>
            <p:ph type="ctrTitle"/>
          </p:nvPr>
        </p:nvSpPr>
        <p:spPr/>
        <p:txBody>
          <a:bodyPr>
            <a:normAutofit/>
          </a:bodyPr>
          <a:lstStyle/>
          <a:p>
            <a:pPr algn="l"/>
            <a:r>
              <a:rPr lang="nb-NO" dirty="0"/>
              <a:t>Valgkomitéen for RBK</a:t>
            </a:r>
          </a:p>
        </p:txBody>
      </p:sp>
    </p:spTree>
    <p:extLst>
      <p:ext uri="{BB962C8B-B14F-4D97-AF65-F5344CB8AC3E}">
        <p14:creationId xmlns:p14="http://schemas.microsoft.com/office/powerpoint/2010/main" val="3345752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p:txBody>
          <a:bodyPr>
            <a:normAutofit/>
          </a:bodyPr>
          <a:lstStyle/>
          <a:p>
            <a:r>
              <a:rPr lang="nb-NO" dirty="0"/>
              <a:t>Valgkomitéens medlemmer</a:t>
            </a:r>
          </a:p>
        </p:txBody>
      </p:sp>
      <p:sp>
        <p:nvSpPr>
          <p:cNvPr id="12" name="TextBox 14">
            <a:extLst>
              <a:ext uri="{FF2B5EF4-FFF2-40B4-BE49-F238E27FC236}">
                <a16:creationId xmlns:a16="http://schemas.microsoft.com/office/drawing/2014/main" id="{5F72CC8E-C87F-47AE-B7FB-B97A9DEFF9BA}"/>
              </a:ext>
            </a:extLst>
          </p:cNvPr>
          <p:cNvSpPr txBox="1"/>
          <p:nvPr/>
        </p:nvSpPr>
        <p:spPr>
          <a:xfrm>
            <a:off x="838200" y="1877452"/>
            <a:ext cx="9320868" cy="4524315"/>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b="0" i="0" u="none" strike="noStrike" kern="1200" cap="none" spc="0" normalizeH="0" baseline="0" noProof="0" dirty="0">
                <a:ln>
                  <a:noFill/>
                </a:ln>
                <a:solidFill>
                  <a:prstClr val="black"/>
                </a:solidFill>
                <a:effectLst/>
                <a:uLnTx/>
                <a:uFillTx/>
                <a:latin typeface="Arial"/>
                <a:ea typeface="+mn-ea"/>
                <a:cs typeface="+mn-cs"/>
              </a:rPr>
              <a:t>Valgkomitéen består av følgende medlemmer: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b="0" i="0" u="none" strike="noStrike" kern="1200" cap="none" spc="0" normalizeH="0" baseline="0" noProof="0" dirty="0">
                <a:ln>
                  <a:noFill/>
                </a:ln>
                <a:solidFill>
                  <a:prstClr val="black"/>
                </a:solidFill>
                <a:effectLst/>
                <a:uLnTx/>
                <a:uFillTx/>
                <a:latin typeface="Arial"/>
                <a:ea typeface="+mn-ea"/>
                <a:cs typeface="+mn-cs"/>
              </a:rPr>
              <a:t>Skjalg </a:t>
            </a:r>
            <a:r>
              <a:rPr kumimoji="0" lang="nb-NO" b="0" i="0" u="none" strike="noStrike" kern="1200" cap="none" spc="0" normalizeH="0" baseline="0" noProof="0" dirty="0">
                <a:ln>
                  <a:noFill/>
                </a:ln>
                <a:effectLst/>
                <a:uLnTx/>
                <a:uFillTx/>
                <a:latin typeface="Arial"/>
                <a:ea typeface="+mn-ea"/>
                <a:cs typeface="+mn-cs"/>
              </a:rPr>
              <a:t>Nesjan, leder</a:t>
            </a:r>
            <a:endParaRPr kumimoji="0" lang="nb-NO"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b="0" i="0" u="none" strike="noStrike" kern="1200" cap="none" spc="0" normalizeH="0" baseline="0" noProof="0" dirty="0">
                <a:ln>
                  <a:noFill/>
                </a:ln>
                <a:solidFill>
                  <a:prstClr val="black"/>
                </a:solidFill>
                <a:effectLst/>
                <a:uLnTx/>
                <a:uFillTx/>
                <a:latin typeface="Arial"/>
                <a:ea typeface="+mn-ea"/>
                <a:cs typeface="+mn-cs"/>
              </a:rPr>
              <a:t>Synnøve Farstad, medlem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b="0" i="0" u="none" strike="noStrike" kern="1200" cap="none" spc="0" normalizeH="0" baseline="0" noProof="0" dirty="0">
                <a:ln>
                  <a:noFill/>
                </a:ln>
                <a:solidFill>
                  <a:prstClr val="black"/>
                </a:solidFill>
                <a:effectLst/>
                <a:uLnTx/>
                <a:uFillTx/>
                <a:latin typeface="Arial"/>
                <a:ea typeface="+mn-ea"/>
                <a:cs typeface="+mn-cs"/>
              </a:rPr>
              <a:t>Merethe Storødegård, medlem</a:t>
            </a:r>
            <a:br>
              <a:rPr kumimoji="0" lang="nb-NO" b="0" i="0" u="none" strike="noStrike" kern="1200" cap="none" spc="0" normalizeH="0" baseline="0" noProof="0" dirty="0">
                <a:ln>
                  <a:noFill/>
                </a:ln>
                <a:solidFill>
                  <a:prstClr val="black"/>
                </a:solidFill>
                <a:effectLst/>
                <a:uLnTx/>
                <a:uFillTx/>
                <a:latin typeface="Arial"/>
                <a:ea typeface="+mn-ea"/>
                <a:cs typeface="+mn-cs"/>
              </a:rPr>
            </a:br>
            <a:endParaRPr kumimoji="0" lang="nb-NO" b="0" i="0" u="none" strike="noStrike" kern="1200" cap="none" spc="0" normalizeH="0" baseline="0" noProof="0" dirty="0">
              <a:ln>
                <a:noFill/>
              </a:ln>
              <a:solidFill>
                <a:prstClr val="black"/>
              </a:solidFill>
              <a:effectLst/>
              <a:uLnTx/>
              <a:uFillTx/>
              <a:latin typeface="Arial"/>
              <a:ea typeface="+mn-ea"/>
              <a:cs typeface="+mn-cs"/>
            </a:endParaRPr>
          </a:p>
          <a:p>
            <a:pPr marL="285750" indent="-285750">
              <a:buFont typeface="Wingdings" panose="05000000000000000000" pitchFamily="2" charset="2"/>
              <a:buChar char="Ø"/>
              <a:defRPr/>
            </a:pPr>
            <a:r>
              <a:rPr kumimoji="0" lang="nb-NO" b="0" i="0" u="none" strike="noStrike" kern="1200" cap="none" spc="0" normalizeH="0" baseline="0" noProof="0" dirty="0">
                <a:ln>
                  <a:noFill/>
                </a:ln>
                <a:solidFill>
                  <a:prstClr val="black"/>
                </a:solidFill>
                <a:effectLst/>
                <a:uLnTx/>
                <a:uFillTx/>
                <a:latin typeface="Arial"/>
                <a:ea typeface="+mn-ea"/>
                <a:cs typeface="+mn-cs"/>
              </a:rPr>
              <a:t>Jørn Ødegård, medlem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b="0" i="0" u="none" strike="noStrike" kern="1200" cap="none" spc="0" normalizeH="0" baseline="0" noProof="0" dirty="0">
                <a:ln>
                  <a:noFill/>
                </a:ln>
                <a:solidFill>
                  <a:prstClr val="black"/>
                </a:solidFill>
                <a:effectLst/>
                <a:uLnTx/>
                <a:uFillTx/>
                <a:latin typeface="Arial"/>
                <a:ea typeface="+mn-ea"/>
                <a:cs typeface="+mn-cs"/>
              </a:rPr>
              <a:t>Jo Erik Øverby, medlem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b="0" i="0" u="none" strike="noStrike" kern="1200" cap="none" spc="0" normalizeH="0" baseline="0" noProof="0" dirty="0">
                <a:ln>
                  <a:noFill/>
                </a:ln>
                <a:solidFill>
                  <a:prstClr val="black"/>
                </a:solidFill>
                <a:effectLst/>
                <a:uLnTx/>
                <a:uFillTx/>
                <a:latin typeface="Arial"/>
                <a:ea typeface="+mn-ea"/>
                <a:cs typeface="+mn-cs"/>
              </a:rPr>
              <a:t>Jon Ragnar Viggen, varamedlem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nb-NO" dirty="0">
              <a:solidFill>
                <a:prstClr val="black"/>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kumimoji="0" lang="nb-NO"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77957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p:txBody>
          <a:bodyPr>
            <a:normAutofit/>
          </a:bodyPr>
          <a:lstStyle/>
          <a:p>
            <a:r>
              <a:rPr lang="nb-NO" dirty="0"/>
              <a:t>Begrunnelse for innstilling av styreleder</a:t>
            </a:r>
          </a:p>
        </p:txBody>
      </p:sp>
      <p:sp>
        <p:nvSpPr>
          <p:cNvPr id="12" name="TextBox 14">
            <a:extLst>
              <a:ext uri="{FF2B5EF4-FFF2-40B4-BE49-F238E27FC236}">
                <a16:creationId xmlns:a16="http://schemas.microsoft.com/office/drawing/2014/main" id="{5F72CC8E-C87F-47AE-B7FB-B97A9DEFF9BA}"/>
              </a:ext>
            </a:extLst>
          </p:cNvPr>
          <p:cNvSpPr txBox="1"/>
          <p:nvPr/>
        </p:nvSpPr>
        <p:spPr>
          <a:xfrm>
            <a:off x="838200" y="1713844"/>
            <a:ext cx="7411948" cy="3940336"/>
          </a:xfrm>
          <a:prstGeom prst="rect">
            <a:avLst/>
          </a:prstGeom>
          <a:noFill/>
        </p:spPr>
        <p:txBody>
          <a:bodyPr wrap="square" numCol="1" spcCol="274320" rtlCol="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b-NO" dirty="0">
                <a:solidFill>
                  <a:prstClr val="black"/>
                </a:solidFill>
                <a:latin typeface="Arial"/>
              </a:rPr>
              <a:t>Viktige egenskaper</a:t>
            </a:r>
          </a:p>
          <a:p>
            <a:pPr marL="742950" lvl="1" indent="-285750">
              <a:buFont typeface="Wingdings" panose="05000000000000000000" pitchFamily="2" charset="2"/>
              <a:buChar char="ü"/>
              <a:defRPr/>
            </a:pPr>
            <a:endParaRPr lang="nb-NO" dirty="0">
              <a:solidFill>
                <a:prstClr val="black"/>
              </a:solidFill>
              <a:latin typeface="Arial"/>
            </a:endParaRPr>
          </a:p>
          <a:p>
            <a:pPr marL="742950" lvl="1" indent="-285750">
              <a:buFont typeface="Wingdings" panose="05000000000000000000" pitchFamily="2" charset="2"/>
              <a:buChar char="§"/>
              <a:defRPr/>
            </a:pPr>
            <a:r>
              <a:rPr lang="nb-NO" dirty="0">
                <a:solidFill>
                  <a:prstClr val="black"/>
                </a:solidFill>
                <a:latin typeface="Arial"/>
              </a:rPr>
              <a:t>En moderne og involverende leder</a:t>
            </a:r>
          </a:p>
          <a:p>
            <a:pPr marL="742950" lvl="1" indent="-285750">
              <a:buFont typeface="Wingdings" panose="05000000000000000000" pitchFamily="2" charset="2"/>
              <a:buChar char="§"/>
              <a:defRPr/>
            </a:pPr>
            <a:r>
              <a:rPr lang="nb-NO" dirty="0">
                <a:solidFill>
                  <a:prstClr val="black"/>
                </a:solidFill>
                <a:latin typeface="Arial"/>
              </a:rPr>
              <a:t>En tydelig leder som blir lyttet til - og som selv lytter</a:t>
            </a:r>
          </a:p>
          <a:p>
            <a:pPr marL="742950" lvl="1" indent="-285750">
              <a:buFont typeface="Wingdings" panose="05000000000000000000" pitchFamily="2" charset="2"/>
              <a:buChar char="§"/>
              <a:defRPr/>
            </a:pPr>
            <a:r>
              <a:rPr lang="nb-NO" dirty="0">
                <a:solidFill>
                  <a:prstClr val="black"/>
                </a:solidFill>
                <a:latin typeface="Arial"/>
              </a:rPr>
              <a:t>Svært målrettet og gjennomføringssterk</a:t>
            </a:r>
          </a:p>
          <a:p>
            <a:pPr marL="742950" lvl="1" indent="-285750">
              <a:buFont typeface="Wingdings" panose="05000000000000000000" pitchFamily="2" charset="2"/>
              <a:buChar char="§"/>
              <a:defRPr/>
            </a:pPr>
            <a:r>
              <a:rPr lang="nb-NO" dirty="0">
                <a:solidFill>
                  <a:prstClr val="black"/>
                </a:solidFill>
                <a:latin typeface="Arial"/>
              </a:rPr>
              <a:t>Meget stor kapasitet</a:t>
            </a:r>
          </a:p>
          <a:p>
            <a:pPr marL="742950" lvl="1" indent="-285750">
              <a:buFont typeface="Wingdings" panose="05000000000000000000" pitchFamily="2" charset="2"/>
              <a:buChar char="§"/>
              <a:defRPr/>
            </a:pPr>
            <a:r>
              <a:rPr lang="nb-NO" dirty="0">
                <a:solidFill>
                  <a:prstClr val="black"/>
                </a:solidFill>
                <a:latin typeface="Arial"/>
              </a:rPr>
              <a:t>God kunnskap om fotball og toppidrett</a:t>
            </a:r>
          </a:p>
          <a:p>
            <a:pPr marL="742950" lvl="1" indent="-285750">
              <a:buFont typeface="Wingdings" panose="05000000000000000000" pitchFamily="2" charset="2"/>
              <a:buChar char="§"/>
              <a:defRPr/>
            </a:pPr>
            <a:r>
              <a:rPr lang="nb-NO" dirty="0">
                <a:solidFill>
                  <a:prstClr val="black"/>
                </a:solidFill>
                <a:latin typeface="Arial"/>
              </a:rPr>
              <a:t>Analytisk, og med høy strategisk kompetanse</a:t>
            </a:r>
          </a:p>
          <a:p>
            <a:pPr marL="742950" lvl="1" indent="-285750">
              <a:buFont typeface="Wingdings" panose="05000000000000000000" pitchFamily="2" charset="2"/>
              <a:buChar char="§"/>
              <a:defRPr/>
            </a:pPr>
            <a:r>
              <a:rPr lang="nb-NO" dirty="0">
                <a:solidFill>
                  <a:prstClr val="black"/>
                </a:solidFill>
              </a:rPr>
              <a:t>God til å kommunisere</a:t>
            </a:r>
          </a:p>
          <a:p>
            <a:pPr marL="742950" lvl="1" indent="-285750">
              <a:buFont typeface="Wingdings" panose="05000000000000000000" pitchFamily="2" charset="2"/>
              <a:buChar char="§"/>
              <a:defRPr/>
            </a:pPr>
            <a:r>
              <a:rPr lang="nb-NO" dirty="0">
                <a:solidFill>
                  <a:prstClr val="black"/>
                </a:solidFill>
              </a:rPr>
              <a:t>Skaper tillit</a:t>
            </a:r>
          </a:p>
          <a:p>
            <a:pPr marL="742950" lvl="1" indent="-285750">
              <a:buFont typeface="Wingdings" panose="05000000000000000000" pitchFamily="2" charset="2"/>
              <a:buChar char="§"/>
              <a:defRPr/>
            </a:pPr>
            <a:endParaRPr lang="nb-NO" dirty="0">
              <a:solidFill>
                <a:prstClr val="black"/>
              </a:solidFill>
            </a:endParaRPr>
          </a:p>
          <a:p>
            <a:pPr marL="742950" lvl="1" indent="-285750">
              <a:buFont typeface="Wingdings" panose="05000000000000000000" pitchFamily="2" charset="2"/>
              <a:buChar char="§"/>
              <a:defRPr/>
            </a:pPr>
            <a:r>
              <a:rPr lang="nb-NO" dirty="0">
                <a:solidFill>
                  <a:prstClr val="black"/>
                </a:solidFill>
              </a:rPr>
              <a:t>Etter valgkomiteens mening er den innstilte styreleder den som er best egnet til å løse RBKs utfordringer og samle klubben</a:t>
            </a:r>
          </a:p>
          <a:p>
            <a:pPr marL="742950" lvl="1" indent="-285750">
              <a:buFont typeface="Wingdings" panose="05000000000000000000" pitchFamily="2" charset="2"/>
              <a:buChar char="§"/>
              <a:defRPr/>
            </a:pPr>
            <a:endParaRPr lang="nb-NO" dirty="0">
              <a:solidFill>
                <a:prstClr val="black"/>
              </a:solidFill>
              <a:latin typeface="Arial"/>
            </a:endParaRPr>
          </a:p>
        </p:txBody>
      </p:sp>
    </p:spTree>
    <p:extLst>
      <p:ext uri="{BB962C8B-B14F-4D97-AF65-F5344CB8AC3E}">
        <p14:creationId xmlns:p14="http://schemas.microsoft.com/office/powerpoint/2010/main" val="2796255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p:txBody>
          <a:bodyPr>
            <a:normAutofit/>
          </a:bodyPr>
          <a:lstStyle/>
          <a:p>
            <a:r>
              <a:rPr lang="nb-NO" dirty="0"/>
              <a:t>Valgkomitéens innstilling til styret </a:t>
            </a:r>
            <a:br>
              <a:rPr lang="nb-NO" dirty="0"/>
            </a:br>
            <a:r>
              <a:rPr lang="nb-NO" sz="2400" dirty="0"/>
              <a:t>ved fusjon </a:t>
            </a:r>
            <a:endParaRPr lang="nb-NO" dirty="0"/>
          </a:p>
        </p:txBody>
      </p:sp>
      <p:graphicFrame>
        <p:nvGraphicFramePr>
          <p:cNvPr id="4" name="Table 5">
            <a:extLst>
              <a:ext uri="{FF2B5EF4-FFF2-40B4-BE49-F238E27FC236}">
                <a16:creationId xmlns:a16="http://schemas.microsoft.com/office/drawing/2014/main" id="{BAF9C763-3D9A-430A-A3B4-C2167EF6ED80}"/>
              </a:ext>
            </a:extLst>
          </p:cNvPr>
          <p:cNvGraphicFramePr>
            <a:graphicFrameLocks noGrp="1"/>
          </p:cNvGraphicFramePr>
          <p:nvPr>
            <p:extLst>
              <p:ext uri="{D42A27DB-BD31-4B8C-83A1-F6EECF244321}">
                <p14:modId xmlns:p14="http://schemas.microsoft.com/office/powerpoint/2010/main" val="3815982085"/>
              </p:ext>
            </p:extLst>
          </p:nvPr>
        </p:nvGraphicFramePr>
        <p:xfrm>
          <a:off x="838200" y="1903162"/>
          <a:ext cx="9346036" cy="3803243"/>
        </p:xfrm>
        <a:graphic>
          <a:graphicData uri="http://schemas.openxmlformats.org/drawingml/2006/table">
            <a:tbl>
              <a:tblPr firstRow="1" bandRow="1">
                <a:tableStyleId>{21E4AEA4-8DFA-4A89-87EB-49C32662AFE0}</a:tableStyleId>
              </a:tblPr>
              <a:tblGrid>
                <a:gridCol w="2106336">
                  <a:extLst>
                    <a:ext uri="{9D8B030D-6E8A-4147-A177-3AD203B41FA5}">
                      <a16:colId xmlns:a16="http://schemas.microsoft.com/office/drawing/2014/main" val="1575682032"/>
                    </a:ext>
                  </a:extLst>
                </a:gridCol>
                <a:gridCol w="3607266">
                  <a:extLst>
                    <a:ext uri="{9D8B030D-6E8A-4147-A177-3AD203B41FA5}">
                      <a16:colId xmlns:a16="http://schemas.microsoft.com/office/drawing/2014/main" val="2351138813"/>
                    </a:ext>
                  </a:extLst>
                </a:gridCol>
                <a:gridCol w="3632434">
                  <a:extLst>
                    <a:ext uri="{9D8B030D-6E8A-4147-A177-3AD203B41FA5}">
                      <a16:colId xmlns:a16="http://schemas.microsoft.com/office/drawing/2014/main" val="2776413852"/>
                    </a:ext>
                  </a:extLst>
                </a:gridCol>
              </a:tblGrid>
              <a:tr h="460589">
                <a:tc>
                  <a:txBody>
                    <a:bodyPr/>
                    <a:lstStyle/>
                    <a:p>
                      <a:r>
                        <a:rPr lang="nb-NO" dirty="0"/>
                        <a:t>Funksjon</a:t>
                      </a:r>
                    </a:p>
                  </a:txBody>
                  <a:tcPr/>
                </a:tc>
                <a:tc>
                  <a:txBody>
                    <a:bodyPr/>
                    <a:lstStyle/>
                    <a:p>
                      <a:r>
                        <a:rPr lang="nb-NO" dirty="0"/>
                        <a:t>Navn</a:t>
                      </a:r>
                    </a:p>
                  </a:txBody>
                  <a:tcPr/>
                </a:tc>
                <a:tc>
                  <a:txBody>
                    <a:bodyPr/>
                    <a:lstStyle/>
                    <a:p>
                      <a:r>
                        <a:rPr lang="nb-NO" dirty="0"/>
                        <a:t>Valgperiode</a:t>
                      </a:r>
                    </a:p>
                  </a:txBody>
                  <a:tcPr/>
                </a:tc>
                <a:extLst>
                  <a:ext uri="{0D108BD9-81ED-4DB2-BD59-A6C34878D82A}">
                    <a16:rowId xmlns:a16="http://schemas.microsoft.com/office/drawing/2014/main" val="183500902"/>
                  </a:ext>
                </a:extLst>
              </a:tr>
              <a:tr h="460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Styreleder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Cecilie Gotaas Johnsen</a:t>
                      </a:r>
                    </a:p>
                  </a:txBody>
                  <a:tcPr/>
                </a:tc>
                <a:tc>
                  <a:txBody>
                    <a:bodyPr/>
                    <a:lstStyle/>
                    <a:p>
                      <a:pPr marL="0" indent="0">
                        <a:buFont typeface="Arial" panose="020B0604020202020204" pitchFamily="34" charset="0"/>
                        <a:buNone/>
                      </a:pPr>
                      <a:r>
                        <a:rPr lang="nb-NO" sz="1600" dirty="0"/>
                        <a:t>På valg, 2 år</a:t>
                      </a:r>
                    </a:p>
                  </a:txBody>
                  <a:tcPr/>
                </a:tc>
                <a:extLst>
                  <a:ext uri="{0D108BD9-81ED-4DB2-BD59-A6C34878D82A}">
                    <a16:rowId xmlns:a16="http://schemas.microsoft.com/office/drawing/2014/main" val="153985170"/>
                  </a:ext>
                </a:extLst>
              </a:tr>
              <a:tr h="460589">
                <a:tc>
                  <a:txBody>
                    <a:bodyPr/>
                    <a:lstStyle/>
                    <a:p>
                      <a:r>
                        <a:rPr lang="nb-NO" sz="1600" dirty="0"/>
                        <a:t>Styremedlem</a:t>
                      </a:r>
                    </a:p>
                  </a:txBody>
                  <a:tcPr/>
                </a:tc>
                <a:tc>
                  <a:txBody>
                    <a:bodyPr/>
                    <a:lstStyle/>
                    <a:p>
                      <a:r>
                        <a:rPr lang="nb-NO" sz="1600" dirty="0"/>
                        <a:t>Svein Tore Samdal</a:t>
                      </a:r>
                    </a:p>
                  </a:txBody>
                  <a:tcPr/>
                </a:tc>
                <a:tc>
                  <a:txBody>
                    <a:bodyPr/>
                    <a:lstStyle/>
                    <a:p>
                      <a:pPr marL="0" indent="0">
                        <a:buFont typeface="Arial" panose="020B0604020202020204" pitchFamily="34" charset="0"/>
                        <a:buNone/>
                      </a:pPr>
                      <a:r>
                        <a:rPr lang="nb-NO" sz="1600" b="0" dirty="0"/>
                        <a:t>Ikke på valg</a:t>
                      </a:r>
                    </a:p>
                  </a:txBody>
                  <a:tcPr/>
                </a:tc>
                <a:extLst>
                  <a:ext uri="{0D108BD9-81ED-4DB2-BD59-A6C34878D82A}">
                    <a16:rowId xmlns:a16="http://schemas.microsoft.com/office/drawing/2014/main" val="2088694485"/>
                  </a:ext>
                </a:extLst>
              </a:tr>
              <a:tr h="460589">
                <a:tc>
                  <a:txBody>
                    <a:bodyPr/>
                    <a:lstStyle/>
                    <a:p>
                      <a:r>
                        <a:rPr lang="nb-NO" sz="1600" dirty="0"/>
                        <a:t>Styremedlem</a:t>
                      </a:r>
                    </a:p>
                  </a:txBody>
                  <a:tcPr/>
                </a:tc>
                <a:tc>
                  <a:txBody>
                    <a:bodyPr/>
                    <a:lstStyle/>
                    <a:p>
                      <a:r>
                        <a:rPr lang="nb-NO" sz="1600" dirty="0"/>
                        <a:t>Rune Bratseth</a:t>
                      </a:r>
                    </a:p>
                  </a:txBody>
                  <a:tcPr/>
                </a:tc>
                <a:tc>
                  <a:txBody>
                    <a:bodyPr/>
                    <a:lstStyle/>
                    <a:p>
                      <a:pPr marL="0" indent="0">
                        <a:buFont typeface="Arial" panose="020B0604020202020204" pitchFamily="34" charset="0"/>
                        <a:buNone/>
                      </a:pPr>
                      <a:r>
                        <a:rPr lang="nb-NO" sz="1600" b="0" dirty="0"/>
                        <a:t>Ikke på valg</a:t>
                      </a:r>
                    </a:p>
                  </a:txBody>
                  <a:tcPr/>
                </a:tc>
                <a:extLst>
                  <a:ext uri="{0D108BD9-81ED-4DB2-BD59-A6C34878D82A}">
                    <a16:rowId xmlns:a16="http://schemas.microsoft.com/office/drawing/2014/main" val="3459142450"/>
                  </a:ext>
                </a:extLst>
              </a:tr>
              <a:tr h="460589">
                <a:tc>
                  <a:txBody>
                    <a:bodyPr/>
                    <a:lstStyle/>
                    <a:p>
                      <a:r>
                        <a:rPr lang="nb-NO" sz="1600" dirty="0"/>
                        <a:t>Styremedlem</a:t>
                      </a:r>
                    </a:p>
                  </a:txBody>
                  <a:tcPr/>
                </a:tc>
                <a:tc>
                  <a:txBody>
                    <a:bodyPr/>
                    <a:lstStyle/>
                    <a:p>
                      <a:r>
                        <a:rPr lang="nb-NO" sz="1600" dirty="0"/>
                        <a:t>Karen Espelund</a:t>
                      </a:r>
                    </a:p>
                  </a:txBody>
                  <a:tcPr/>
                </a:tc>
                <a:tc>
                  <a:txBody>
                    <a:bodyPr/>
                    <a:lstStyle/>
                    <a:p>
                      <a:pPr marL="0" indent="0">
                        <a:buFont typeface="Arial" panose="020B0604020202020204" pitchFamily="34" charset="0"/>
                        <a:buNone/>
                      </a:pPr>
                      <a:r>
                        <a:rPr lang="nb-NO" sz="1600" b="0" dirty="0"/>
                        <a:t>På valg, 2 år</a:t>
                      </a:r>
                    </a:p>
                  </a:txBody>
                  <a:tcPr/>
                </a:tc>
                <a:extLst>
                  <a:ext uri="{0D108BD9-81ED-4DB2-BD59-A6C34878D82A}">
                    <a16:rowId xmlns:a16="http://schemas.microsoft.com/office/drawing/2014/main" val="3785532423"/>
                  </a:ext>
                </a:extLst>
              </a:tr>
              <a:tr h="460589">
                <a:tc>
                  <a:txBody>
                    <a:bodyPr/>
                    <a:lstStyle/>
                    <a:p>
                      <a:r>
                        <a:rPr lang="nb-NO" sz="1600" dirty="0"/>
                        <a:t>Styremedlem</a:t>
                      </a:r>
                    </a:p>
                  </a:txBody>
                  <a:tcPr/>
                </a:tc>
                <a:tc>
                  <a:txBody>
                    <a:bodyPr/>
                    <a:lstStyle/>
                    <a:p>
                      <a:r>
                        <a:rPr lang="nb-NO" sz="1600" dirty="0"/>
                        <a:t>Ole Jørstad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600" b="0" dirty="0"/>
                        <a:t>På valg, 1 år – Restperiode CGJ</a:t>
                      </a:r>
                    </a:p>
                    <a:p>
                      <a:pPr marL="0" indent="0">
                        <a:buFont typeface="Arial" panose="020B0604020202020204" pitchFamily="34" charset="0"/>
                        <a:buNone/>
                      </a:pPr>
                      <a:endParaRPr lang="nb-NO" sz="1600" b="0" dirty="0"/>
                    </a:p>
                  </a:txBody>
                  <a:tcPr/>
                </a:tc>
                <a:extLst>
                  <a:ext uri="{0D108BD9-81ED-4DB2-BD59-A6C34878D82A}">
                    <a16:rowId xmlns:a16="http://schemas.microsoft.com/office/drawing/2014/main" val="3895870310"/>
                  </a:ext>
                </a:extLst>
              </a:tr>
              <a:tr h="460589">
                <a:tc>
                  <a:txBody>
                    <a:bodyPr/>
                    <a:lstStyle/>
                    <a:p>
                      <a:r>
                        <a:rPr lang="nb-NO" sz="1600" dirty="0"/>
                        <a:t>Styremedlem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Ola By Rise</a:t>
                      </a:r>
                    </a:p>
                  </a:txBody>
                  <a:tcPr/>
                </a:tc>
                <a:tc>
                  <a:txBody>
                    <a:bodyPr/>
                    <a:lstStyle/>
                    <a:p>
                      <a:pPr marL="0" indent="0">
                        <a:buFont typeface="Arial" panose="020B0604020202020204" pitchFamily="34" charset="0"/>
                        <a:buNone/>
                      </a:pPr>
                      <a:r>
                        <a:rPr lang="nb-NO" sz="1600" b="0" dirty="0"/>
                        <a:t>På valg, 2 år</a:t>
                      </a:r>
                    </a:p>
                  </a:txBody>
                  <a:tcPr/>
                </a:tc>
                <a:extLst>
                  <a:ext uri="{0D108BD9-81ED-4DB2-BD59-A6C34878D82A}">
                    <a16:rowId xmlns:a16="http://schemas.microsoft.com/office/drawing/2014/main" val="772546762"/>
                  </a:ext>
                </a:extLst>
              </a:tr>
              <a:tr h="460589">
                <a:tc>
                  <a:txBody>
                    <a:bodyPr/>
                    <a:lstStyle/>
                    <a:p>
                      <a:r>
                        <a:rPr lang="nb-NO" sz="1600" dirty="0"/>
                        <a:t>Varamedlem</a:t>
                      </a:r>
                    </a:p>
                  </a:txBody>
                  <a:tcPr/>
                </a:tc>
                <a:tc>
                  <a:txBody>
                    <a:bodyPr/>
                    <a:lstStyle/>
                    <a:p>
                      <a:r>
                        <a:rPr lang="nb-NO" sz="1600" dirty="0"/>
                        <a:t>Tore </a:t>
                      </a:r>
                      <a:r>
                        <a:rPr lang="nb-NO" sz="1600" dirty="0" err="1"/>
                        <a:t>Reginiussen</a:t>
                      </a:r>
                      <a:endParaRPr lang="nb-NO" sz="1600" dirty="0"/>
                    </a:p>
                  </a:txBody>
                  <a:tcPr/>
                </a:tc>
                <a:tc>
                  <a:txBody>
                    <a:bodyPr/>
                    <a:lstStyle/>
                    <a:p>
                      <a:pPr marL="0" indent="0">
                        <a:buFont typeface="Arial" panose="020B0604020202020204" pitchFamily="34" charset="0"/>
                        <a:buNone/>
                      </a:pPr>
                      <a:r>
                        <a:rPr lang="nb-NO" sz="1600" b="0" dirty="0"/>
                        <a:t>På valg, 1 år</a:t>
                      </a:r>
                    </a:p>
                  </a:txBody>
                  <a:tcPr/>
                </a:tc>
                <a:extLst>
                  <a:ext uri="{0D108BD9-81ED-4DB2-BD59-A6C34878D82A}">
                    <a16:rowId xmlns:a16="http://schemas.microsoft.com/office/drawing/2014/main" val="3663120939"/>
                  </a:ext>
                </a:extLst>
              </a:tr>
            </a:tbl>
          </a:graphicData>
        </a:graphic>
      </p:graphicFrame>
    </p:spTree>
    <p:extLst>
      <p:ext uri="{BB962C8B-B14F-4D97-AF65-F5344CB8AC3E}">
        <p14:creationId xmlns:p14="http://schemas.microsoft.com/office/powerpoint/2010/main" val="13076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5F72CC8E-C87F-47AE-B7FB-B97A9DEFF9BA}"/>
              </a:ext>
            </a:extLst>
          </p:cNvPr>
          <p:cNvSpPr txBox="1"/>
          <p:nvPr/>
        </p:nvSpPr>
        <p:spPr>
          <a:xfrm>
            <a:off x="838200" y="1810340"/>
            <a:ext cx="6819900" cy="286232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b="0" i="0" u="none" strike="noStrike" kern="1200" cap="none" spc="0" normalizeH="0" baseline="0" noProof="0" dirty="0">
                <a:ln>
                  <a:noFill/>
                </a:ln>
                <a:solidFill>
                  <a:prstClr val="black"/>
                </a:solidFill>
                <a:effectLst/>
                <a:uLnTx/>
                <a:uFillTx/>
                <a:latin typeface="Arial"/>
                <a:ea typeface="+mn-ea"/>
                <a:cs typeface="+mn-cs"/>
              </a:rPr>
              <a:t>Velkommen til møte og agenda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b="0" i="0" u="none" strike="noStrike" kern="1200" cap="none" spc="0" normalizeH="0" baseline="0" noProof="0" dirty="0">
                <a:ln>
                  <a:noFill/>
                </a:ln>
                <a:solidFill>
                  <a:prstClr val="black"/>
                </a:solidFill>
                <a:effectLst/>
                <a:uLnTx/>
                <a:uFillTx/>
                <a:latin typeface="Arial"/>
                <a:ea typeface="+mn-ea"/>
                <a:cs typeface="+mn-cs"/>
              </a:rPr>
              <a:t>Kort om hvorfor felles møte med Rosenborg Ballklub og Rosenborg Kvinner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b="0" i="0" u="none" strike="noStrike" kern="1200" cap="none" spc="0" normalizeH="0" baseline="0" noProof="0" dirty="0">
                <a:ln>
                  <a:noFill/>
                </a:ln>
                <a:solidFill>
                  <a:prstClr val="black"/>
                </a:solidFill>
                <a:effectLst/>
                <a:uLnTx/>
                <a:uFillTx/>
                <a:latin typeface="Arial"/>
                <a:ea typeface="+mn-ea"/>
                <a:cs typeface="+mn-cs"/>
              </a:rPr>
              <a:t>Kort om oppdrag som er gitt til valgkomiteene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b="0" i="0" u="none" strike="noStrike" kern="1200" cap="none" spc="0" normalizeH="0" baseline="0" noProof="0" dirty="0">
                <a:ln>
                  <a:noFill/>
                </a:ln>
                <a:solidFill>
                  <a:prstClr val="black"/>
                </a:solidFill>
                <a:effectLst/>
                <a:uLnTx/>
                <a:uFillTx/>
                <a:latin typeface="Arial"/>
                <a:ea typeface="+mn-ea"/>
                <a:cs typeface="+mn-cs"/>
              </a:rPr>
              <a:t>Overlater ordet til Skjalg Nesjan, som leder valgkomitéen i Rosenborg Ballklub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nb-NO" dirty="0">
              <a:solidFill>
                <a:prstClr val="black"/>
              </a:solidFill>
              <a:latin typeface="Arial"/>
            </a:endParaRPr>
          </a:p>
        </p:txBody>
      </p:sp>
      <p:sp>
        <p:nvSpPr>
          <p:cNvPr id="4" name="Tittel 3">
            <a:extLst>
              <a:ext uri="{FF2B5EF4-FFF2-40B4-BE49-F238E27FC236}">
                <a16:creationId xmlns:a16="http://schemas.microsoft.com/office/drawing/2014/main" id="{679231A4-E7E5-4F3D-8EF7-9A46202D5616}"/>
              </a:ext>
            </a:extLst>
          </p:cNvPr>
          <p:cNvSpPr>
            <a:spLocks noGrp="1"/>
          </p:cNvSpPr>
          <p:nvPr>
            <p:ph type="title"/>
          </p:nvPr>
        </p:nvSpPr>
        <p:spPr>
          <a:xfrm>
            <a:off x="838200" y="433552"/>
            <a:ext cx="9611226" cy="1085248"/>
          </a:xfrm>
        </p:spPr>
        <p:txBody>
          <a:bodyPr/>
          <a:lstStyle/>
          <a:p>
            <a:r>
              <a:rPr lang="nb-NO" dirty="0"/>
              <a:t>Velkommen ved Ivar </a:t>
            </a:r>
            <a:r>
              <a:rPr lang="nb-NO" dirty="0" err="1"/>
              <a:t>Koteng</a:t>
            </a:r>
            <a:endParaRPr lang="nb-NO" dirty="0"/>
          </a:p>
        </p:txBody>
      </p:sp>
    </p:spTree>
    <p:extLst>
      <p:ext uri="{BB962C8B-B14F-4D97-AF65-F5344CB8AC3E}">
        <p14:creationId xmlns:p14="http://schemas.microsoft.com/office/powerpoint/2010/main" val="841384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a:xfrm>
            <a:off x="838200" y="368300"/>
            <a:ext cx="7056664" cy="750207"/>
          </a:xfrm>
        </p:spPr>
        <p:txBody>
          <a:bodyPr>
            <a:normAutofit/>
          </a:bodyPr>
          <a:lstStyle/>
          <a:p>
            <a:r>
              <a:rPr lang="nb-NO" dirty="0"/>
              <a:t>CECILIE GOTAAS JOHNSEN</a:t>
            </a:r>
          </a:p>
        </p:txBody>
      </p:sp>
      <p:sp>
        <p:nvSpPr>
          <p:cNvPr id="4" name="TekstSylinder 3">
            <a:extLst>
              <a:ext uri="{FF2B5EF4-FFF2-40B4-BE49-F238E27FC236}">
                <a16:creationId xmlns:a16="http://schemas.microsoft.com/office/drawing/2014/main" id="{AFC9DF98-E6BE-478D-A9D4-D62F733D0579}"/>
              </a:ext>
            </a:extLst>
          </p:cNvPr>
          <p:cNvSpPr txBox="1"/>
          <p:nvPr/>
        </p:nvSpPr>
        <p:spPr>
          <a:xfrm>
            <a:off x="1134834" y="2201843"/>
            <a:ext cx="7181262" cy="3785652"/>
          </a:xfrm>
          <a:prstGeom prst="rect">
            <a:avLst/>
          </a:prstGeom>
          <a:noFill/>
        </p:spPr>
        <p:txBody>
          <a:bodyPr wrap="square" rtlCol="0">
            <a:spAutoFit/>
          </a:bodyPr>
          <a:lstStyle/>
          <a:p>
            <a:r>
              <a:rPr lang="nb-NO" sz="1600" b="1" dirty="0"/>
              <a:t>Alder: </a:t>
            </a:r>
            <a:r>
              <a:rPr lang="nb-NO" sz="1600" dirty="0"/>
              <a:t>45 år. </a:t>
            </a:r>
          </a:p>
          <a:p>
            <a:endParaRPr lang="nb-NO" sz="1600" dirty="0"/>
          </a:p>
          <a:p>
            <a:r>
              <a:rPr lang="nb-NO" sz="1600" b="1" dirty="0"/>
              <a:t>Stilling:</a:t>
            </a:r>
            <a:r>
              <a:rPr lang="nb-NO" sz="1600" dirty="0"/>
              <a:t> </a:t>
            </a:r>
            <a:r>
              <a:rPr lang="nb-NO" sz="1600" dirty="0" err="1"/>
              <a:t>Strategy</a:t>
            </a:r>
            <a:r>
              <a:rPr lang="nb-NO" sz="1600" dirty="0"/>
              <a:t> manager i </a:t>
            </a:r>
            <a:r>
              <a:rPr lang="nb-NO" sz="1600" dirty="0" err="1"/>
              <a:t>Equinor</a:t>
            </a:r>
            <a:r>
              <a:rPr lang="nb-NO" sz="1600" dirty="0"/>
              <a:t>. </a:t>
            </a:r>
          </a:p>
          <a:p>
            <a:endParaRPr lang="nb-NO" sz="1600" dirty="0"/>
          </a:p>
          <a:p>
            <a:r>
              <a:rPr lang="nb-NO" sz="1600" b="1" dirty="0"/>
              <a:t>Erfaring og kompetanse: </a:t>
            </a:r>
            <a:r>
              <a:rPr lang="nb-NO" sz="1600" dirty="0"/>
              <a:t>Master i kjemi. Dr. Scient. fra NTNU (opp- strøms og nedstrøms teknologi). Har hatt ulike lederroller i </a:t>
            </a:r>
            <a:r>
              <a:rPr lang="nb-NO" sz="1600" dirty="0" err="1"/>
              <a:t>Equinor</a:t>
            </a:r>
            <a:r>
              <a:rPr lang="nb-NO" sz="1600" dirty="0"/>
              <a:t>. </a:t>
            </a:r>
          </a:p>
          <a:p>
            <a:r>
              <a:rPr lang="nb-NO" sz="1600" dirty="0"/>
              <a:t>Første fotballklubb: National (sammen med Steffen Iversen). Trondheims-Ørn og Hartford Hawks. </a:t>
            </a:r>
          </a:p>
          <a:p>
            <a:r>
              <a:rPr lang="nb-NO" sz="1600" dirty="0"/>
              <a:t>8 mesterskap i Norge, Norden og USA - 6 av disse med Trondheims/Ørn. Startet senere med sykkel. Har 5 norske mesterskap, 4 internasjonale seire, og har deltatt i 6 VM. Bred styreerfaring.</a:t>
            </a:r>
          </a:p>
          <a:p>
            <a:endParaRPr lang="nb-NO" sz="1600" dirty="0"/>
          </a:p>
          <a:p>
            <a:r>
              <a:rPr lang="nb-NO" sz="1600" b="1" dirty="0"/>
              <a:t>Egenskaper: </a:t>
            </a:r>
            <a:r>
              <a:rPr lang="nb-NO" sz="1600" dirty="0"/>
              <a:t>Lagbygger, som skaper tillit. Samler teamet, slik at alle yter sitt beste. Og først og fremst: Hun når de målene hun setter seg. </a:t>
            </a:r>
          </a:p>
          <a:p>
            <a:endParaRPr lang="nb-NO" sz="1600" dirty="0"/>
          </a:p>
        </p:txBody>
      </p:sp>
      <p:sp>
        <p:nvSpPr>
          <p:cNvPr id="6" name="TekstSylinder 5">
            <a:extLst>
              <a:ext uri="{FF2B5EF4-FFF2-40B4-BE49-F238E27FC236}">
                <a16:creationId xmlns:a16="http://schemas.microsoft.com/office/drawing/2014/main" id="{EBDC0E97-750B-42AA-8726-1BC607FDB49F}"/>
              </a:ext>
            </a:extLst>
          </p:cNvPr>
          <p:cNvSpPr txBox="1"/>
          <p:nvPr/>
        </p:nvSpPr>
        <p:spPr>
          <a:xfrm>
            <a:off x="1126671" y="1559379"/>
            <a:ext cx="4163786" cy="369332"/>
          </a:xfrm>
          <a:prstGeom prst="rect">
            <a:avLst/>
          </a:prstGeom>
          <a:noFill/>
        </p:spPr>
        <p:txBody>
          <a:bodyPr wrap="square" rtlCol="0">
            <a:spAutoFit/>
          </a:bodyPr>
          <a:lstStyle/>
          <a:p>
            <a:r>
              <a:rPr lang="nb-NO" b="1" dirty="0"/>
              <a:t>Innstilt som: </a:t>
            </a:r>
            <a:r>
              <a:rPr lang="nb-NO" dirty="0"/>
              <a:t>STYRELEDER</a:t>
            </a:r>
          </a:p>
        </p:txBody>
      </p:sp>
      <p:pic>
        <p:nvPicPr>
          <p:cNvPr id="8" name="Picture 6" descr="Cecilie gotaas Johnsen | Team Coop – Hitec Products">
            <a:extLst>
              <a:ext uri="{FF2B5EF4-FFF2-40B4-BE49-F238E27FC236}">
                <a16:creationId xmlns:a16="http://schemas.microsoft.com/office/drawing/2014/main" id="{03C29B2B-E4CA-4D74-BFEE-D29EFFFEC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096" y="1429784"/>
            <a:ext cx="3076834" cy="503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310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a:xfrm>
            <a:off x="838200" y="467156"/>
            <a:ext cx="9611226" cy="627743"/>
          </a:xfrm>
        </p:spPr>
        <p:txBody>
          <a:bodyPr>
            <a:noAutofit/>
          </a:bodyPr>
          <a:lstStyle/>
          <a:p>
            <a:br>
              <a:rPr lang="nb-NO" dirty="0"/>
            </a:br>
            <a:r>
              <a:rPr lang="nb-NO" dirty="0"/>
              <a:t>SVEIN TORE SAMDAL</a:t>
            </a:r>
          </a:p>
        </p:txBody>
      </p:sp>
      <p:sp>
        <p:nvSpPr>
          <p:cNvPr id="6" name="TekstSylinder 5">
            <a:extLst>
              <a:ext uri="{FF2B5EF4-FFF2-40B4-BE49-F238E27FC236}">
                <a16:creationId xmlns:a16="http://schemas.microsoft.com/office/drawing/2014/main" id="{3AEF8BEE-BCCD-493F-A4ED-BDE2DBA66877}"/>
              </a:ext>
            </a:extLst>
          </p:cNvPr>
          <p:cNvSpPr txBox="1"/>
          <p:nvPr/>
        </p:nvSpPr>
        <p:spPr>
          <a:xfrm>
            <a:off x="1126671" y="1559379"/>
            <a:ext cx="4163786" cy="369332"/>
          </a:xfrm>
          <a:prstGeom prst="rect">
            <a:avLst/>
          </a:prstGeom>
          <a:noFill/>
        </p:spPr>
        <p:txBody>
          <a:bodyPr wrap="square" rtlCol="0">
            <a:spAutoFit/>
          </a:bodyPr>
          <a:lstStyle/>
          <a:p>
            <a:r>
              <a:rPr lang="nb-NO" b="1" dirty="0"/>
              <a:t>Ikke på valg: </a:t>
            </a:r>
            <a:r>
              <a:rPr lang="nb-NO" dirty="0"/>
              <a:t>STYREMEDLEM</a:t>
            </a:r>
          </a:p>
        </p:txBody>
      </p:sp>
      <p:sp>
        <p:nvSpPr>
          <p:cNvPr id="7" name="TekstSylinder 6">
            <a:extLst>
              <a:ext uri="{FF2B5EF4-FFF2-40B4-BE49-F238E27FC236}">
                <a16:creationId xmlns:a16="http://schemas.microsoft.com/office/drawing/2014/main" id="{972D274D-B566-4994-A69F-B245DA0955BF}"/>
              </a:ext>
            </a:extLst>
          </p:cNvPr>
          <p:cNvSpPr txBox="1"/>
          <p:nvPr/>
        </p:nvSpPr>
        <p:spPr>
          <a:xfrm>
            <a:off x="1134835" y="2242383"/>
            <a:ext cx="6073487" cy="4154984"/>
          </a:xfrm>
          <a:prstGeom prst="rect">
            <a:avLst/>
          </a:prstGeom>
          <a:noFill/>
        </p:spPr>
        <p:txBody>
          <a:bodyPr wrap="square" rtlCol="0">
            <a:spAutoFit/>
          </a:bodyPr>
          <a:lstStyle/>
          <a:p>
            <a:r>
              <a:rPr lang="nb-NO" sz="1600" b="1" dirty="0"/>
              <a:t>Alder: </a:t>
            </a:r>
            <a:r>
              <a:rPr lang="nb-NO" sz="1600" dirty="0"/>
              <a:t>50 år. </a:t>
            </a:r>
          </a:p>
          <a:p>
            <a:endParaRPr lang="nb-NO" sz="1600" dirty="0"/>
          </a:p>
          <a:p>
            <a:r>
              <a:rPr lang="nb-NO" sz="1600" b="1" dirty="0"/>
              <a:t>Stilling: </a:t>
            </a:r>
            <a:r>
              <a:rPr lang="nb-NO" sz="1600" dirty="0"/>
              <a:t>Administrerende direktør i BN Bank. </a:t>
            </a:r>
          </a:p>
          <a:p>
            <a:endParaRPr lang="nb-NO" sz="1600" b="1" dirty="0"/>
          </a:p>
          <a:p>
            <a:r>
              <a:rPr lang="nb-NO" sz="1600" b="1" dirty="0"/>
              <a:t>Erfaring og kompetanse: </a:t>
            </a:r>
            <a:r>
              <a:rPr lang="nb-NO" sz="1600" dirty="0"/>
              <a:t>Cand. Polit. (idrettsvitenskap - fysiologi) fra NTNU. Kom inn i RBK-styret for to år siden – har vært nestleder det siste året.</a:t>
            </a:r>
          </a:p>
          <a:p>
            <a:r>
              <a:rPr lang="nb-NO" sz="1600" dirty="0"/>
              <a:t>Ble landskjent og meget anerkjent som Marit Bjørgens personlige trener tidlig i hennes karriere. </a:t>
            </a:r>
          </a:p>
          <a:p>
            <a:r>
              <a:rPr lang="nb-NO" sz="1600" dirty="0"/>
              <a:t>Sterk på strategisk tenkning og ledelse.</a:t>
            </a:r>
          </a:p>
          <a:p>
            <a:endParaRPr lang="nb-NO" sz="1600" dirty="0"/>
          </a:p>
          <a:p>
            <a:r>
              <a:rPr lang="nb-NO" sz="1600" b="1" dirty="0"/>
              <a:t>Egenskaper: </a:t>
            </a:r>
            <a:r>
              <a:rPr lang="nb-NO" sz="1600" dirty="0"/>
              <a:t>Har utmerket seg med stor toppidretts-kompetanse. Handlekraftig lagbygger, som skaper entusiasme og samler teamet mot felles mål. </a:t>
            </a:r>
            <a:endParaRPr lang="nb-NO" sz="1600" i="1" dirty="0"/>
          </a:p>
          <a:p>
            <a:endParaRPr lang="nb-NO" sz="1600" dirty="0"/>
          </a:p>
          <a:p>
            <a:endParaRPr lang="nb-NO" sz="1600" dirty="0"/>
          </a:p>
        </p:txBody>
      </p:sp>
      <p:pic>
        <p:nvPicPr>
          <p:cNvPr id="3" name="Bilde 2">
            <a:extLst>
              <a:ext uri="{FF2B5EF4-FFF2-40B4-BE49-F238E27FC236}">
                <a16:creationId xmlns:a16="http://schemas.microsoft.com/office/drawing/2014/main" id="{DFC68429-CE55-42E9-806D-036BAEB8641C}"/>
              </a:ext>
            </a:extLst>
          </p:cNvPr>
          <p:cNvPicPr>
            <a:picLocks noChangeAspect="1"/>
          </p:cNvPicPr>
          <p:nvPr/>
        </p:nvPicPr>
        <p:blipFill rotWithShape="1">
          <a:blip r:embed="rId2"/>
          <a:srcRect l="24071" t="2176" r="30741" b="10407"/>
          <a:stretch/>
        </p:blipFill>
        <p:spPr>
          <a:xfrm>
            <a:off x="7778337" y="1559378"/>
            <a:ext cx="3560671" cy="4592039"/>
          </a:xfrm>
          <a:prstGeom prst="rect">
            <a:avLst/>
          </a:prstGeom>
        </p:spPr>
      </p:pic>
    </p:spTree>
    <p:extLst>
      <p:ext uri="{BB962C8B-B14F-4D97-AF65-F5344CB8AC3E}">
        <p14:creationId xmlns:p14="http://schemas.microsoft.com/office/powerpoint/2010/main" val="3069834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a:xfrm>
            <a:off x="838200" y="368300"/>
            <a:ext cx="9611226" cy="693057"/>
          </a:xfrm>
        </p:spPr>
        <p:txBody>
          <a:bodyPr>
            <a:normAutofit/>
          </a:bodyPr>
          <a:lstStyle/>
          <a:p>
            <a:r>
              <a:rPr lang="nb-NO" dirty="0"/>
              <a:t>RUNE BRATSETH</a:t>
            </a:r>
          </a:p>
        </p:txBody>
      </p:sp>
      <p:sp>
        <p:nvSpPr>
          <p:cNvPr id="6" name="TekstSylinder 5">
            <a:extLst>
              <a:ext uri="{FF2B5EF4-FFF2-40B4-BE49-F238E27FC236}">
                <a16:creationId xmlns:a16="http://schemas.microsoft.com/office/drawing/2014/main" id="{257E6CCE-74E2-44A8-9673-F4C77D8367F0}"/>
              </a:ext>
            </a:extLst>
          </p:cNvPr>
          <p:cNvSpPr txBox="1"/>
          <p:nvPr/>
        </p:nvSpPr>
        <p:spPr>
          <a:xfrm>
            <a:off x="1126671" y="1559379"/>
            <a:ext cx="4163786" cy="369332"/>
          </a:xfrm>
          <a:prstGeom prst="rect">
            <a:avLst/>
          </a:prstGeom>
          <a:noFill/>
        </p:spPr>
        <p:txBody>
          <a:bodyPr wrap="square" rtlCol="0">
            <a:spAutoFit/>
          </a:bodyPr>
          <a:lstStyle/>
          <a:p>
            <a:r>
              <a:rPr lang="nb-NO" b="1" dirty="0"/>
              <a:t>Ikke på valg: </a:t>
            </a:r>
            <a:r>
              <a:rPr lang="nb-NO" dirty="0"/>
              <a:t>STYREMEDLEM</a:t>
            </a:r>
          </a:p>
        </p:txBody>
      </p:sp>
      <p:sp>
        <p:nvSpPr>
          <p:cNvPr id="9" name="TekstSylinder 8">
            <a:extLst>
              <a:ext uri="{FF2B5EF4-FFF2-40B4-BE49-F238E27FC236}">
                <a16:creationId xmlns:a16="http://schemas.microsoft.com/office/drawing/2014/main" id="{30AA3E06-3EBA-4E5A-B3F7-B560A5AB7DF2}"/>
              </a:ext>
            </a:extLst>
          </p:cNvPr>
          <p:cNvSpPr txBox="1"/>
          <p:nvPr/>
        </p:nvSpPr>
        <p:spPr>
          <a:xfrm>
            <a:off x="1134835" y="2242383"/>
            <a:ext cx="6427500" cy="4278094"/>
          </a:xfrm>
          <a:prstGeom prst="rect">
            <a:avLst/>
          </a:prstGeom>
          <a:noFill/>
        </p:spPr>
        <p:txBody>
          <a:bodyPr wrap="square" rtlCol="0">
            <a:spAutoFit/>
          </a:bodyPr>
          <a:lstStyle/>
          <a:p>
            <a:r>
              <a:rPr lang="nb-NO" sz="1600" b="1" dirty="0"/>
              <a:t>Alder: </a:t>
            </a:r>
            <a:r>
              <a:rPr lang="nb-NO" sz="1600" dirty="0"/>
              <a:t>60 år.</a:t>
            </a:r>
          </a:p>
          <a:p>
            <a:endParaRPr lang="nb-NO" sz="1600" dirty="0"/>
          </a:p>
          <a:p>
            <a:r>
              <a:rPr lang="nb-NO" sz="1600" b="1" dirty="0"/>
              <a:t>Stilling: </a:t>
            </a:r>
            <a:r>
              <a:rPr lang="nb-NO" sz="1600" dirty="0"/>
              <a:t>Styreleder i MOT, og kommentator for NENT Group.</a:t>
            </a:r>
          </a:p>
          <a:p>
            <a:endParaRPr lang="nb-NO" sz="1600" dirty="0"/>
          </a:p>
          <a:p>
            <a:r>
              <a:rPr lang="nb-NO" sz="1600" b="1" dirty="0"/>
              <a:t>Erfaring og kompetanse: </a:t>
            </a:r>
            <a:r>
              <a:rPr lang="nb-NO" sz="1600" dirty="0"/>
              <a:t>Vært sportsdirektør i RBK i mange år. Legende både i RBK og Werder Bremen. Mye brukt i TV-studio i forbindelse med Champions League-sendinger. Ledende i Norge på kunnskap om norsk og internasjonal fotball. Har utstrakt spiller-, leder- og trenererfaring. Et navn som «alle» i fotball-Europa kjenner.</a:t>
            </a:r>
          </a:p>
          <a:p>
            <a:endParaRPr lang="nb-NO" sz="1600" dirty="0"/>
          </a:p>
          <a:p>
            <a:r>
              <a:rPr lang="nb-NO" sz="1600" dirty="0"/>
              <a:t>Styreerfaring, bla a fra Trondheim kammermusikkfestival og RBK.</a:t>
            </a:r>
          </a:p>
          <a:p>
            <a:endParaRPr lang="nb-NO" sz="1600" dirty="0"/>
          </a:p>
          <a:p>
            <a:r>
              <a:rPr lang="nb-NO" sz="1600" b="1" dirty="0"/>
              <a:t>Egenskaper: </a:t>
            </a:r>
            <a:r>
              <a:rPr lang="nb-NO" sz="1600" dirty="0"/>
              <a:t>Kontinuitetsbærer. Har RBK-kulturen under huden, og sterk på tankegodset som skal prege RBK. Pedagogiske evner, og levendegjør verdiene i RBK.</a:t>
            </a:r>
          </a:p>
          <a:p>
            <a:endParaRPr lang="nb-NO" sz="1600" dirty="0"/>
          </a:p>
          <a:p>
            <a:endParaRPr lang="nb-NO" sz="1600" dirty="0"/>
          </a:p>
        </p:txBody>
      </p:sp>
      <p:pic>
        <p:nvPicPr>
          <p:cNvPr id="4" name="Bilde 3" descr="Et bilde som inneholder person, poserer&#10;&#10;Automatisk generert beskrivelse">
            <a:extLst>
              <a:ext uri="{FF2B5EF4-FFF2-40B4-BE49-F238E27FC236}">
                <a16:creationId xmlns:a16="http://schemas.microsoft.com/office/drawing/2014/main" id="{25C8296A-5CDF-43B8-A3AB-CF0C4786F9D2}"/>
              </a:ext>
            </a:extLst>
          </p:cNvPr>
          <p:cNvPicPr>
            <a:picLocks noChangeAspect="1"/>
          </p:cNvPicPr>
          <p:nvPr/>
        </p:nvPicPr>
        <p:blipFill rotWithShape="1">
          <a:blip r:embed="rId2">
            <a:extLst>
              <a:ext uri="{28A0092B-C50C-407E-A947-70E740481C1C}">
                <a14:useLocalDpi xmlns:a14="http://schemas.microsoft.com/office/drawing/2010/main" val="0"/>
              </a:ext>
            </a:extLst>
          </a:blip>
          <a:srcRect l="56682" t="808" r="12600" b="34947"/>
          <a:stretch/>
        </p:blipFill>
        <p:spPr>
          <a:xfrm>
            <a:off x="7893269" y="1928711"/>
            <a:ext cx="3636579" cy="4278094"/>
          </a:xfrm>
          <a:prstGeom prst="rect">
            <a:avLst/>
          </a:prstGeom>
        </p:spPr>
      </p:pic>
    </p:spTree>
    <p:extLst>
      <p:ext uri="{BB962C8B-B14F-4D97-AF65-F5344CB8AC3E}">
        <p14:creationId xmlns:p14="http://schemas.microsoft.com/office/powerpoint/2010/main" val="557732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a:xfrm>
            <a:off x="838200" y="368300"/>
            <a:ext cx="9611226" cy="693057"/>
          </a:xfrm>
        </p:spPr>
        <p:txBody>
          <a:bodyPr>
            <a:normAutofit/>
          </a:bodyPr>
          <a:lstStyle/>
          <a:p>
            <a:r>
              <a:rPr lang="nb-NO" dirty="0"/>
              <a:t>KAREN ESPELUND</a:t>
            </a:r>
          </a:p>
        </p:txBody>
      </p:sp>
      <p:sp>
        <p:nvSpPr>
          <p:cNvPr id="6" name="TekstSylinder 5">
            <a:extLst>
              <a:ext uri="{FF2B5EF4-FFF2-40B4-BE49-F238E27FC236}">
                <a16:creationId xmlns:a16="http://schemas.microsoft.com/office/drawing/2014/main" id="{257E6CCE-74E2-44A8-9673-F4C77D8367F0}"/>
              </a:ext>
            </a:extLst>
          </p:cNvPr>
          <p:cNvSpPr txBox="1"/>
          <p:nvPr/>
        </p:nvSpPr>
        <p:spPr>
          <a:xfrm>
            <a:off x="1126671" y="1559379"/>
            <a:ext cx="4163786" cy="369332"/>
          </a:xfrm>
          <a:prstGeom prst="rect">
            <a:avLst/>
          </a:prstGeom>
          <a:noFill/>
        </p:spPr>
        <p:txBody>
          <a:bodyPr wrap="square" rtlCol="0">
            <a:spAutoFit/>
          </a:bodyPr>
          <a:lstStyle/>
          <a:p>
            <a:r>
              <a:rPr lang="nb-NO" b="1" dirty="0"/>
              <a:t>Innstilt som: </a:t>
            </a:r>
            <a:r>
              <a:rPr lang="nb-NO" dirty="0"/>
              <a:t>STYREMEDLEM</a:t>
            </a:r>
          </a:p>
        </p:txBody>
      </p:sp>
      <p:sp>
        <p:nvSpPr>
          <p:cNvPr id="7" name="TekstSylinder 6">
            <a:extLst>
              <a:ext uri="{FF2B5EF4-FFF2-40B4-BE49-F238E27FC236}">
                <a16:creationId xmlns:a16="http://schemas.microsoft.com/office/drawing/2014/main" id="{2F6A8585-28D1-41D3-AECB-2746FA83650D}"/>
              </a:ext>
            </a:extLst>
          </p:cNvPr>
          <p:cNvSpPr txBox="1"/>
          <p:nvPr/>
        </p:nvSpPr>
        <p:spPr>
          <a:xfrm>
            <a:off x="1134836" y="2242383"/>
            <a:ext cx="6275368" cy="3816429"/>
          </a:xfrm>
          <a:prstGeom prst="rect">
            <a:avLst/>
          </a:prstGeom>
          <a:noFill/>
        </p:spPr>
        <p:txBody>
          <a:bodyPr wrap="square" rtlCol="0">
            <a:spAutoFit/>
          </a:bodyPr>
          <a:lstStyle/>
          <a:p>
            <a:r>
              <a:rPr lang="nb-NO" sz="1600" b="1" dirty="0"/>
              <a:t>Alder: </a:t>
            </a:r>
            <a:r>
              <a:rPr lang="nb-NO" sz="1600" dirty="0"/>
              <a:t>61 år. Samfunnsviter.</a:t>
            </a:r>
          </a:p>
          <a:p>
            <a:endParaRPr lang="nb-NO" sz="1600" dirty="0"/>
          </a:p>
          <a:p>
            <a:r>
              <a:rPr lang="nb-NO" sz="1600" b="1" dirty="0"/>
              <a:t>Stilling: </a:t>
            </a:r>
            <a:r>
              <a:rPr lang="nb-NO" sz="1600" dirty="0"/>
              <a:t>Direktør, museene i Sør-Trøndelag.</a:t>
            </a:r>
          </a:p>
          <a:p>
            <a:endParaRPr lang="nb-NO" sz="1600" dirty="0"/>
          </a:p>
          <a:p>
            <a:r>
              <a:rPr lang="nb-NO" sz="1600" b="1" dirty="0"/>
              <a:t>Erfaring og kompetanse: </a:t>
            </a:r>
            <a:r>
              <a:rPr lang="nb-NO" sz="1600" dirty="0"/>
              <a:t>Pioner innen kvinnefotballen i Norge. Fikk hederspris under siste Idrettsgalla. </a:t>
            </a:r>
          </a:p>
          <a:p>
            <a:r>
              <a:rPr lang="nb-NO" sz="1600" dirty="0"/>
              <a:t>Lang og bred ledererfaring.</a:t>
            </a:r>
          </a:p>
          <a:p>
            <a:r>
              <a:rPr lang="nb-NO" sz="1600" dirty="0"/>
              <a:t>Tidligere generalsekretær i NFF. Har hatt ulike roller i UEFA. </a:t>
            </a:r>
          </a:p>
          <a:p>
            <a:r>
              <a:rPr lang="nb-NO" sz="1600" dirty="0"/>
              <a:t>11 år som styremedlem/visepresident i NFF (før hun ble generalsekretær).</a:t>
            </a:r>
          </a:p>
          <a:p>
            <a:r>
              <a:rPr lang="nb-NO" sz="1600" dirty="0"/>
              <a:t>Styremedlem i fotballkrets en del år, styreverv på klubbnivå.</a:t>
            </a:r>
          </a:p>
          <a:p>
            <a:endParaRPr lang="nb-NO" sz="1600" dirty="0"/>
          </a:p>
          <a:p>
            <a:r>
              <a:rPr lang="nb-NO" sz="1600" b="1" dirty="0"/>
              <a:t>Egenskaper: </a:t>
            </a:r>
            <a:r>
              <a:rPr lang="nb-NO" sz="1600" dirty="0"/>
              <a:t>Analytisk blikk, og god på å se helheten. Holder hodet kaldt når det blåser, og evner å holde blikket mot målet.</a:t>
            </a:r>
          </a:p>
          <a:p>
            <a:endParaRPr lang="nb-NO" sz="1600" dirty="0"/>
          </a:p>
        </p:txBody>
      </p:sp>
      <p:pic>
        <p:nvPicPr>
          <p:cNvPr id="4098" name="Picture 2" descr="Bilderesultat for karen espelund">
            <a:extLst>
              <a:ext uri="{FF2B5EF4-FFF2-40B4-BE49-F238E27FC236}">
                <a16:creationId xmlns:a16="http://schemas.microsoft.com/office/drawing/2014/main" id="{51861A41-3FCB-4D82-A677-D009A8D971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54" t="-1" r="9637" b="5556"/>
          <a:stretch/>
        </p:blipFill>
        <p:spPr bwMode="auto">
          <a:xfrm>
            <a:off x="7932719" y="1559379"/>
            <a:ext cx="3570059" cy="443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657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a:xfrm>
            <a:off x="838200" y="368300"/>
            <a:ext cx="9611226" cy="693057"/>
          </a:xfrm>
        </p:spPr>
        <p:txBody>
          <a:bodyPr>
            <a:normAutofit/>
          </a:bodyPr>
          <a:lstStyle/>
          <a:p>
            <a:r>
              <a:rPr lang="nb-NO" dirty="0"/>
              <a:t>OLA BY RISE</a:t>
            </a:r>
          </a:p>
        </p:txBody>
      </p:sp>
      <p:sp>
        <p:nvSpPr>
          <p:cNvPr id="6" name="TekstSylinder 5">
            <a:extLst>
              <a:ext uri="{FF2B5EF4-FFF2-40B4-BE49-F238E27FC236}">
                <a16:creationId xmlns:a16="http://schemas.microsoft.com/office/drawing/2014/main" id="{257E6CCE-74E2-44A8-9673-F4C77D8367F0}"/>
              </a:ext>
            </a:extLst>
          </p:cNvPr>
          <p:cNvSpPr txBox="1"/>
          <p:nvPr/>
        </p:nvSpPr>
        <p:spPr>
          <a:xfrm>
            <a:off x="1126671" y="1559379"/>
            <a:ext cx="4163786" cy="369332"/>
          </a:xfrm>
          <a:prstGeom prst="rect">
            <a:avLst/>
          </a:prstGeom>
          <a:noFill/>
        </p:spPr>
        <p:txBody>
          <a:bodyPr wrap="square" rtlCol="0">
            <a:spAutoFit/>
          </a:bodyPr>
          <a:lstStyle/>
          <a:p>
            <a:r>
              <a:rPr lang="nb-NO" b="1" dirty="0"/>
              <a:t>Innstilt som: </a:t>
            </a:r>
            <a:r>
              <a:rPr lang="nb-NO" dirty="0"/>
              <a:t>STYREMEDLEM</a:t>
            </a:r>
          </a:p>
        </p:txBody>
      </p:sp>
      <p:sp>
        <p:nvSpPr>
          <p:cNvPr id="9" name="TekstSylinder 8">
            <a:extLst>
              <a:ext uri="{FF2B5EF4-FFF2-40B4-BE49-F238E27FC236}">
                <a16:creationId xmlns:a16="http://schemas.microsoft.com/office/drawing/2014/main" id="{30AA3E06-3EBA-4E5A-B3F7-B560A5AB7DF2}"/>
              </a:ext>
            </a:extLst>
          </p:cNvPr>
          <p:cNvSpPr txBox="1"/>
          <p:nvPr/>
        </p:nvSpPr>
        <p:spPr>
          <a:xfrm>
            <a:off x="1134835" y="2242383"/>
            <a:ext cx="9298372" cy="646331"/>
          </a:xfrm>
          <a:prstGeom prst="rect">
            <a:avLst/>
          </a:prstGeom>
          <a:noFill/>
        </p:spPr>
        <p:txBody>
          <a:bodyPr wrap="square" rtlCol="0">
            <a:spAutoFit/>
          </a:bodyPr>
          <a:lstStyle/>
          <a:p>
            <a:endParaRPr lang="nb-NO" sz="1800" dirty="0"/>
          </a:p>
          <a:p>
            <a:endParaRPr lang="nb-NO" dirty="0"/>
          </a:p>
        </p:txBody>
      </p:sp>
      <p:sp>
        <p:nvSpPr>
          <p:cNvPr id="7" name="TekstSylinder 6">
            <a:extLst>
              <a:ext uri="{FF2B5EF4-FFF2-40B4-BE49-F238E27FC236}">
                <a16:creationId xmlns:a16="http://schemas.microsoft.com/office/drawing/2014/main" id="{C1EDA6B2-582F-4E11-AFE8-2E0412EC553F}"/>
              </a:ext>
            </a:extLst>
          </p:cNvPr>
          <p:cNvSpPr txBox="1"/>
          <p:nvPr/>
        </p:nvSpPr>
        <p:spPr>
          <a:xfrm>
            <a:off x="1134834" y="2242383"/>
            <a:ext cx="6726631" cy="4093428"/>
          </a:xfrm>
          <a:prstGeom prst="rect">
            <a:avLst/>
          </a:prstGeom>
          <a:noFill/>
        </p:spPr>
        <p:txBody>
          <a:bodyPr wrap="square" rtlCol="0">
            <a:spAutoFit/>
          </a:bodyPr>
          <a:lstStyle/>
          <a:p>
            <a:r>
              <a:rPr lang="nb-NO" sz="1600" b="1" dirty="0"/>
              <a:t>Alder: </a:t>
            </a:r>
            <a:r>
              <a:rPr lang="nb-NO" sz="1600" dirty="0"/>
              <a:t>61 år. </a:t>
            </a:r>
          </a:p>
          <a:p>
            <a:endParaRPr lang="nb-NO" sz="1600" dirty="0"/>
          </a:p>
          <a:p>
            <a:r>
              <a:rPr lang="nb-NO" sz="1600" b="1" dirty="0"/>
              <a:t>Stilling: </a:t>
            </a:r>
            <a:r>
              <a:rPr lang="nb-NO" sz="1600" dirty="0"/>
              <a:t>Direktør for kultur og idrett, Trondheim kommune.</a:t>
            </a:r>
          </a:p>
          <a:p>
            <a:endParaRPr lang="nb-NO" sz="1600" dirty="0"/>
          </a:p>
          <a:p>
            <a:r>
              <a:rPr lang="nb-NO" sz="1600" b="1" dirty="0"/>
              <a:t>Erfaring og kompetanse: </a:t>
            </a:r>
            <a:r>
              <a:rPr lang="nb-NO" sz="1600" dirty="0"/>
              <a:t>Master i organisasjon og ledelse, spesialisering i relasjonsledelse, NTNU (om RBK). </a:t>
            </a:r>
          </a:p>
          <a:p>
            <a:r>
              <a:rPr lang="nb-NO" sz="1600" dirty="0"/>
              <a:t>Tidligere journalist og redaksjonssjef.</a:t>
            </a:r>
          </a:p>
          <a:p>
            <a:r>
              <a:rPr lang="nb-NO" sz="1600" dirty="0"/>
              <a:t>RBK-legende: 457 kamper for RBK etter debuten bare 16 år gammel. Tidligere RBK-trener og assistent-trener på det norske A-landslaget. </a:t>
            </a:r>
          </a:p>
          <a:p>
            <a:r>
              <a:rPr lang="nb-NO" sz="1600" dirty="0"/>
              <a:t>Dokumentert Rosenborgs historie gjennom samtaler med Nils Arne Eggen. </a:t>
            </a:r>
          </a:p>
          <a:p>
            <a:endParaRPr lang="nb-NO" sz="1600" dirty="0"/>
          </a:p>
          <a:p>
            <a:r>
              <a:rPr lang="nb-NO" sz="1600" b="1" dirty="0"/>
              <a:t>Egenskaper: </a:t>
            </a:r>
            <a:r>
              <a:rPr lang="nb-NO" sz="1600" dirty="0"/>
              <a:t>Kontinuitetsbærer. God til å lede og få folk til å yte ekstra innsats. Kjenner RBKs historie, og sterk historieforteller.</a:t>
            </a:r>
          </a:p>
          <a:p>
            <a:endParaRPr lang="nb-NO" sz="1600" dirty="0"/>
          </a:p>
          <a:p>
            <a:endParaRPr lang="nb-NO" sz="1600" dirty="0"/>
          </a:p>
        </p:txBody>
      </p:sp>
      <p:pic>
        <p:nvPicPr>
          <p:cNvPr id="3074" name="Picture 2" descr="Bilderesultat for ola by rise">
            <a:extLst>
              <a:ext uri="{FF2B5EF4-FFF2-40B4-BE49-F238E27FC236}">
                <a16:creationId xmlns:a16="http://schemas.microsoft.com/office/drawing/2014/main" id="{A2B2D1EB-7906-4CFD-AB9D-BF1592E8AC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98" r="17596"/>
          <a:stretch/>
        </p:blipFill>
        <p:spPr bwMode="auto">
          <a:xfrm>
            <a:off x="8009550" y="1928711"/>
            <a:ext cx="3326929" cy="405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511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a:xfrm>
            <a:off x="838200" y="368300"/>
            <a:ext cx="9611226" cy="693057"/>
          </a:xfrm>
        </p:spPr>
        <p:txBody>
          <a:bodyPr>
            <a:normAutofit/>
          </a:bodyPr>
          <a:lstStyle/>
          <a:p>
            <a:r>
              <a:rPr lang="nb-NO" dirty="0"/>
              <a:t>OLE ROGSTAD JØRSTAD</a:t>
            </a:r>
          </a:p>
        </p:txBody>
      </p:sp>
      <p:sp>
        <p:nvSpPr>
          <p:cNvPr id="6" name="TekstSylinder 5">
            <a:extLst>
              <a:ext uri="{FF2B5EF4-FFF2-40B4-BE49-F238E27FC236}">
                <a16:creationId xmlns:a16="http://schemas.microsoft.com/office/drawing/2014/main" id="{257E6CCE-74E2-44A8-9673-F4C77D8367F0}"/>
              </a:ext>
            </a:extLst>
          </p:cNvPr>
          <p:cNvSpPr txBox="1"/>
          <p:nvPr/>
        </p:nvSpPr>
        <p:spPr>
          <a:xfrm>
            <a:off x="1126671" y="1559379"/>
            <a:ext cx="4163786" cy="369332"/>
          </a:xfrm>
          <a:prstGeom prst="rect">
            <a:avLst/>
          </a:prstGeom>
          <a:noFill/>
        </p:spPr>
        <p:txBody>
          <a:bodyPr wrap="square" rtlCol="0">
            <a:spAutoFit/>
          </a:bodyPr>
          <a:lstStyle/>
          <a:p>
            <a:r>
              <a:rPr lang="nb-NO" b="1" dirty="0"/>
              <a:t>Innstilt som: </a:t>
            </a:r>
            <a:r>
              <a:rPr lang="nb-NO" dirty="0"/>
              <a:t>STYREMEDLEM</a:t>
            </a:r>
          </a:p>
        </p:txBody>
      </p:sp>
      <p:sp>
        <p:nvSpPr>
          <p:cNvPr id="9" name="TekstSylinder 8">
            <a:extLst>
              <a:ext uri="{FF2B5EF4-FFF2-40B4-BE49-F238E27FC236}">
                <a16:creationId xmlns:a16="http://schemas.microsoft.com/office/drawing/2014/main" id="{30AA3E06-3EBA-4E5A-B3F7-B560A5AB7DF2}"/>
              </a:ext>
            </a:extLst>
          </p:cNvPr>
          <p:cNvSpPr txBox="1"/>
          <p:nvPr/>
        </p:nvSpPr>
        <p:spPr>
          <a:xfrm>
            <a:off x="1134835" y="2242383"/>
            <a:ext cx="9298372" cy="646331"/>
          </a:xfrm>
          <a:prstGeom prst="rect">
            <a:avLst/>
          </a:prstGeom>
          <a:noFill/>
        </p:spPr>
        <p:txBody>
          <a:bodyPr wrap="square" rtlCol="0">
            <a:spAutoFit/>
          </a:bodyPr>
          <a:lstStyle/>
          <a:p>
            <a:endParaRPr lang="nb-NO" sz="1800" dirty="0"/>
          </a:p>
          <a:p>
            <a:endParaRPr lang="nb-NO" dirty="0"/>
          </a:p>
        </p:txBody>
      </p:sp>
      <p:sp>
        <p:nvSpPr>
          <p:cNvPr id="7" name="TekstSylinder 6">
            <a:extLst>
              <a:ext uri="{FF2B5EF4-FFF2-40B4-BE49-F238E27FC236}">
                <a16:creationId xmlns:a16="http://schemas.microsoft.com/office/drawing/2014/main" id="{C1EDA6B2-582F-4E11-AFE8-2E0412EC553F}"/>
              </a:ext>
            </a:extLst>
          </p:cNvPr>
          <p:cNvSpPr txBox="1"/>
          <p:nvPr/>
        </p:nvSpPr>
        <p:spPr>
          <a:xfrm>
            <a:off x="1134834" y="2242383"/>
            <a:ext cx="6215991" cy="3785652"/>
          </a:xfrm>
          <a:prstGeom prst="rect">
            <a:avLst/>
          </a:prstGeom>
          <a:noFill/>
        </p:spPr>
        <p:txBody>
          <a:bodyPr wrap="square" rtlCol="0">
            <a:spAutoFit/>
          </a:bodyPr>
          <a:lstStyle/>
          <a:p>
            <a:r>
              <a:rPr lang="nb-NO" sz="1600" b="1" dirty="0"/>
              <a:t>Alder: </a:t>
            </a:r>
            <a:r>
              <a:rPr lang="nb-NO" sz="1600" dirty="0"/>
              <a:t>58 år.</a:t>
            </a:r>
          </a:p>
          <a:p>
            <a:endParaRPr lang="nb-NO" sz="1600" dirty="0"/>
          </a:p>
          <a:p>
            <a:r>
              <a:rPr lang="nb-NO" sz="1600" b="1" dirty="0"/>
              <a:t>Stilling: </a:t>
            </a:r>
            <a:r>
              <a:rPr lang="nb-NO" sz="1600" dirty="0"/>
              <a:t>Selvstendig næringsdrivende</a:t>
            </a:r>
          </a:p>
          <a:p>
            <a:endParaRPr lang="nb-NO" sz="1600" dirty="0"/>
          </a:p>
          <a:p>
            <a:r>
              <a:rPr lang="nb-NO" sz="1600" b="1" dirty="0"/>
              <a:t>Erfaring og kompetanse: </a:t>
            </a:r>
            <a:r>
              <a:rPr lang="nb-NO" sz="1600" dirty="0"/>
              <a:t>Mest kjent fra håndball, der han har vært internasjonal dommer, visepresident NHF og styremedlem i EHF (European Handball </a:t>
            </a:r>
            <a:r>
              <a:rPr lang="nb-NO" sz="1600" dirty="0" err="1"/>
              <a:t>Federation</a:t>
            </a:r>
            <a:r>
              <a:rPr lang="nb-NO" sz="1600" dirty="0"/>
              <a:t>).</a:t>
            </a:r>
          </a:p>
          <a:p>
            <a:r>
              <a:rPr lang="nb-NO" sz="1600" dirty="0"/>
              <a:t>Er nå styremedlem i Idrettsstyret (NIF).</a:t>
            </a:r>
          </a:p>
          <a:p>
            <a:r>
              <a:rPr lang="nb-NO" sz="1600" dirty="0"/>
              <a:t>Omfattende og lang ledererfaring.</a:t>
            </a:r>
          </a:p>
          <a:p>
            <a:r>
              <a:rPr lang="nb-NO" sz="1600" dirty="0"/>
              <a:t>Styreleder og medlem i en rekke styrer i private virksomheter.</a:t>
            </a:r>
          </a:p>
          <a:p>
            <a:endParaRPr lang="nb-NO" sz="1600" dirty="0"/>
          </a:p>
          <a:p>
            <a:r>
              <a:rPr lang="nb-NO" sz="1600" b="1" dirty="0"/>
              <a:t>Egenskaper: </a:t>
            </a:r>
            <a:r>
              <a:rPr lang="nb-NO" sz="1600" dirty="0"/>
              <a:t>Utfordrer, og ser ting fra ulike perspektiv. God blanding av utålmodighet og utholdenhet, og har stødig blikk på langsiktige mål.  </a:t>
            </a:r>
            <a:endParaRPr lang="nb-NO" sz="1600" i="1" dirty="0"/>
          </a:p>
          <a:p>
            <a:endParaRPr lang="nb-NO" sz="1600" dirty="0"/>
          </a:p>
        </p:txBody>
      </p:sp>
      <p:pic>
        <p:nvPicPr>
          <p:cNvPr id="3" name="Picture 2" descr="Ole Jørstad - Ocean GeoLoop">
            <a:extLst>
              <a:ext uri="{FF2B5EF4-FFF2-40B4-BE49-F238E27FC236}">
                <a16:creationId xmlns:a16="http://schemas.microsoft.com/office/drawing/2014/main" id="{A1692D2A-1500-4FFF-8BB4-364486F9A9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00" t="3516" r="23603" b="11153"/>
          <a:stretch/>
        </p:blipFill>
        <p:spPr bwMode="auto">
          <a:xfrm>
            <a:off x="7741222" y="1928712"/>
            <a:ext cx="3552212" cy="397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74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a:xfrm>
            <a:off x="838200" y="368300"/>
            <a:ext cx="9611226" cy="693057"/>
          </a:xfrm>
        </p:spPr>
        <p:txBody>
          <a:bodyPr>
            <a:normAutofit/>
          </a:bodyPr>
          <a:lstStyle/>
          <a:p>
            <a:r>
              <a:rPr lang="nb-NO" dirty="0"/>
              <a:t>TORE REGINIUSSEN</a:t>
            </a:r>
          </a:p>
        </p:txBody>
      </p:sp>
      <p:sp>
        <p:nvSpPr>
          <p:cNvPr id="6" name="TekstSylinder 5">
            <a:extLst>
              <a:ext uri="{FF2B5EF4-FFF2-40B4-BE49-F238E27FC236}">
                <a16:creationId xmlns:a16="http://schemas.microsoft.com/office/drawing/2014/main" id="{257E6CCE-74E2-44A8-9673-F4C77D8367F0}"/>
              </a:ext>
            </a:extLst>
          </p:cNvPr>
          <p:cNvSpPr txBox="1"/>
          <p:nvPr/>
        </p:nvSpPr>
        <p:spPr>
          <a:xfrm>
            <a:off x="1126671" y="1559379"/>
            <a:ext cx="4163786" cy="369332"/>
          </a:xfrm>
          <a:prstGeom prst="rect">
            <a:avLst/>
          </a:prstGeom>
          <a:noFill/>
        </p:spPr>
        <p:txBody>
          <a:bodyPr wrap="square" rtlCol="0">
            <a:spAutoFit/>
          </a:bodyPr>
          <a:lstStyle/>
          <a:p>
            <a:r>
              <a:rPr lang="nb-NO" b="1" dirty="0"/>
              <a:t>Innstilt som: </a:t>
            </a:r>
            <a:r>
              <a:rPr lang="nb-NO" dirty="0"/>
              <a:t>VARAMEDLEM</a:t>
            </a:r>
          </a:p>
        </p:txBody>
      </p:sp>
      <p:sp>
        <p:nvSpPr>
          <p:cNvPr id="9" name="TekstSylinder 8">
            <a:extLst>
              <a:ext uri="{FF2B5EF4-FFF2-40B4-BE49-F238E27FC236}">
                <a16:creationId xmlns:a16="http://schemas.microsoft.com/office/drawing/2014/main" id="{30AA3E06-3EBA-4E5A-B3F7-B560A5AB7DF2}"/>
              </a:ext>
            </a:extLst>
          </p:cNvPr>
          <p:cNvSpPr txBox="1"/>
          <p:nvPr/>
        </p:nvSpPr>
        <p:spPr>
          <a:xfrm>
            <a:off x="1134835" y="2242383"/>
            <a:ext cx="9298372" cy="646331"/>
          </a:xfrm>
          <a:prstGeom prst="rect">
            <a:avLst/>
          </a:prstGeom>
          <a:noFill/>
        </p:spPr>
        <p:txBody>
          <a:bodyPr wrap="square" rtlCol="0">
            <a:spAutoFit/>
          </a:bodyPr>
          <a:lstStyle/>
          <a:p>
            <a:endParaRPr lang="nb-NO" sz="1800" dirty="0"/>
          </a:p>
          <a:p>
            <a:endParaRPr lang="nb-NO" dirty="0"/>
          </a:p>
        </p:txBody>
      </p:sp>
      <p:sp>
        <p:nvSpPr>
          <p:cNvPr id="7" name="TekstSylinder 6">
            <a:extLst>
              <a:ext uri="{FF2B5EF4-FFF2-40B4-BE49-F238E27FC236}">
                <a16:creationId xmlns:a16="http://schemas.microsoft.com/office/drawing/2014/main" id="{13DEA34F-9BDA-4396-BDA8-932EA29F78B5}"/>
              </a:ext>
            </a:extLst>
          </p:cNvPr>
          <p:cNvSpPr txBox="1"/>
          <p:nvPr/>
        </p:nvSpPr>
        <p:spPr>
          <a:xfrm>
            <a:off x="1134834" y="2242383"/>
            <a:ext cx="6266863" cy="4154984"/>
          </a:xfrm>
          <a:prstGeom prst="rect">
            <a:avLst/>
          </a:prstGeom>
          <a:noFill/>
        </p:spPr>
        <p:txBody>
          <a:bodyPr wrap="square" rtlCol="0">
            <a:spAutoFit/>
          </a:bodyPr>
          <a:lstStyle/>
          <a:p>
            <a:r>
              <a:rPr lang="nb-NO" sz="1600" b="1" dirty="0"/>
              <a:t>Alder: </a:t>
            </a:r>
            <a:r>
              <a:rPr lang="nb-NO" sz="1600" dirty="0"/>
              <a:t>35 år. </a:t>
            </a:r>
          </a:p>
          <a:p>
            <a:endParaRPr lang="nb-NO" sz="1600" dirty="0"/>
          </a:p>
          <a:p>
            <a:r>
              <a:rPr lang="nb-NO" sz="1600" b="1" dirty="0"/>
              <a:t>Stilling: </a:t>
            </a:r>
            <a:r>
              <a:rPr lang="nb-NO" sz="1600" dirty="0"/>
              <a:t>Startet eget selskap.</a:t>
            </a:r>
          </a:p>
          <a:p>
            <a:endParaRPr lang="nb-NO" sz="1600" dirty="0"/>
          </a:p>
          <a:p>
            <a:r>
              <a:rPr lang="nb-NO" sz="1600" b="1" dirty="0"/>
              <a:t>Erfaring og kompetanse: </a:t>
            </a:r>
            <a:r>
              <a:rPr lang="nb-NO" sz="1600" dirty="0"/>
              <a:t>Legende i RBK. Har 7 mesterskap (serie og cup). 271 kamper – 28 mål.</a:t>
            </a:r>
          </a:p>
          <a:p>
            <a:r>
              <a:rPr lang="nb-NO" sz="1600" dirty="0"/>
              <a:t>31 A-landskamper. 4 mål.</a:t>
            </a:r>
          </a:p>
          <a:p>
            <a:r>
              <a:rPr lang="nb-NO" sz="1600" dirty="0"/>
              <a:t>Har også spilt for Alta, Tromsø, Odense, Lecce, Schalke 04 og St. Pauli.</a:t>
            </a:r>
          </a:p>
          <a:p>
            <a:r>
              <a:rPr lang="nb-NO" sz="1600" dirty="0"/>
              <a:t>Har nå lagt fotballskoene på hylla.</a:t>
            </a:r>
          </a:p>
          <a:p>
            <a:r>
              <a:rPr lang="nb-NO" sz="1600" dirty="0"/>
              <a:t>Snart ferdig utdannet fysioterapeut.</a:t>
            </a:r>
          </a:p>
          <a:p>
            <a:endParaRPr lang="nb-NO" sz="1600" dirty="0"/>
          </a:p>
          <a:p>
            <a:r>
              <a:rPr lang="nb-NO" sz="1600" b="1" dirty="0"/>
              <a:t>Egenskaper: </a:t>
            </a:r>
            <a:r>
              <a:rPr lang="nb-NO" sz="1600" dirty="0"/>
              <a:t>Viktig kultur- og kontinuitetsbærer. Sterk på Rosenborgs verdier, og en omdømmebygger. Bryr seg, og modig og tydelig i sin kommunikasjon.</a:t>
            </a:r>
          </a:p>
          <a:p>
            <a:endParaRPr lang="nb-NO" sz="1600" dirty="0"/>
          </a:p>
        </p:txBody>
      </p:sp>
      <p:pic>
        <p:nvPicPr>
          <p:cNvPr id="5" name="Bilde 4" descr="Et bilde som inneholder person&#10;&#10;Automatisk generert beskrivelse">
            <a:extLst>
              <a:ext uri="{FF2B5EF4-FFF2-40B4-BE49-F238E27FC236}">
                <a16:creationId xmlns:a16="http://schemas.microsoft.com/office/drawing/2014/main" id="{16FBEF91-F96D-45F6-8D60-E82CF821B6D9}"/>
              </a:ext>
            </a:extLst>
          </p:cNvPr>
          <p:cNvPicPr>
            <a:picLocks noChangeAspect="1"/>
          </p:cNvPicPr>
          <p:nvPr/>
        </p:nvPicPr>
        <p:blipFill rotWithShape="1">
          <a:blip r:embed="rId2">
            <a:extLst>
              <a:ext uri="{28A0092B-C50C-407E-A947-70E740481C1C}">
                <a14:useLocalDpi xmlns:a14="http://schemas.microsoft.com/office/drawing/2010/main" val="0"/>
              </a:ext>
            </a:extLst>
          </a:blip>
          <a:srcRect l="23565" t="-505" r="25334" b="17268"/>
          <a:stretch/>
        </p:blipFill>
        <p:spPr>
          <a:xfrm>
            <a:off x="7651531" y="1653194"/>
            <a:ext cx="3951889" cy="4425705"/>
          </a:xfrm>
          <a:prstGeom prst="rect">
            <a:avLst/>
          </a:prstGeom>
        </p:spPr>
      </p:pic>
    </p:spTree>
    <p:extLst>
      <p:ext uri="{BB962C8B-B14F-4D97-AF65-F5344CB8AC3E}">
        <p14:creationId xmlns:p14="http://schemas.microsoft.com/office/powerpoint/2010/main" val="3516275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D902513-7D54-4794-8B5A-42367BCB7CFC}"/>
              </a:ext>
            </a:extLst>
          </p:cNvPr>
          <p:cNvSpPr txBox="1"/>
          <p:nvPr/>
        </p:nvSpPr>
        <p:spPr>
          <a:xfrm>
            <a:off x="1012372" y="1979163"/>
            <a:ext cx="8139793" cy="646331"/>
          </a:xfrm>
          <a:prstGeom prst="rect">
            <a:avLst/>
          </a:prstGeom>
          <a:noFill/>
        </p:spPr>
        <p:txBody>
          <a:bodyPr wrap="square" rtlCol="0">
            <a:spAutoFit/>
          </a:bodyPr>
          <a:lstStyle/>
          <a:p>
            <a:r>
              <a:rPr lang="nb-NO" dirty="0"/>
              <a:t>Dersom fusjon </a:t>
            </a:r>
            <a:r>
              <a:rPr lang="nb-NO" b="1" dirty="0"/>
              <a:t>ikke blir vedtatt</a:t>
            </a:r>
            <a:r>
              <a:rPr lang="nb-NO" dirty="0"/>
              <a:t>, innstilles Tore </a:t>
            </a:r>
            <a:r>
              <a:rPr lang="nb-NO" dirty="0" err="1"/>
              <a:t>Reginiussen</a:t>
            </a:r>
            <a:r>
              <a:rPr lang="nb-NO" dirty="0"/>
              <a:t> som styremedlem, og Frank Norvik som varemedlem.</a:t>
            </a:r>
          </a:p>
        </p:txBody>
      </p:sp>
    </p:spTree>
    <p:extLst>
      <p:ext uri="{BB962C8B-B14F-4D97-AF65-F5344CB8AC3E}">
        <p14:creationId xmlns:p14="http://schemas.microsoft.com/office/powerpoint/2010/main" val="3541836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a:xfrm>
            <a:off x="838200" y="368300"/>
            <a:ext cx="9611226" cy="693057"/>
          </a:xfrm>
        </p:spPr>
        <p:txBody>
          <a:bodyPr>
            <a:normAutofit/>
          </a:bodyPr>
          <a:lstStyle/>
          <a:p>
            <a:r>
              <a:rPr lang="nb-NO" dirty="0"/>
              <a:t>FRANK NORVIK</a:t>
            </a:r>
          </a:p>
        </p:txBody>
      </p:sp>
      <p:sp>
        <p:nvSpPr>
          <p:cNvPr id="6" name="TekstSylinder 5">
            <a:extLst>
              <a:ext uri="{FF2B5EF4-FFF2-40B4-BE49-F238E27FC236}">
                <a16:creationId xmlns:a16="http://schemas.microsoft.com/office/drawing/2014/main" id="{257E6CCE-74E2-44A8-9673-F4C77D8367F0}"/>
              </a:ext>
            </a:extLst>
          </p:cNvPr>
          <p:cNvSpPr txBox="1"/>
          <p:nvPr/>
        </p:nvSpPr>
        <p:spPr>
          <a:xfrm>
            <a:off x="1126671" y="1559379"/>
            <a:ext cx="4163786" cy="369332"/>
          </a:xfrm>
          <a:prstGeom prst="rect">
            <a:avLst/>
          </a:prstGeom>
          <a:noFill/>
        </p:spPr>
        <p:txBody>
          <a:bodyPr wrap="square" rtlCol="0">
            <a:spAutoFit/>
          </a:bodyPr>
          <a:lstStyle/>
          <a:p>
            <a:r>
              <a:rPr lang="nb-NO" b="1" dirty="0"/>
              <a:t>Innstilt som: </a:t>
            </a:r>
            <a:r>
              <a:rPr lang="nb-NO" dirty="0"/>
              <a:t>VARAMEDLEM</a:t>
            </a:r>
          </a:p>
        </p:txBody>
      </p:sp>
      <p:sp>
        <p:nvSpPr>
          <p:cNvPr id="9" name="TekstSylinder 8">
            <a:extLst>
              <a:ext uri="{FF2B5EF4-FFF2-40B4-BE49-F238E27FC236}">
                <a16:creationId xmlns:a16="http://schemas.microsoft.com/office/drawing/2014/main" id="{30AA3E06-3EBA-4E5A-B3F7-B560A5AB7DF2}"/>
              </a:ext>
            </a:extLst>
          </p:cNvPr>
          <p:cNvSpPr txBox="1"/>
          <p:nvPr/>
        </p:nvSpPr>
        <p:spPr>
          <a:xfrm>
            <a:off x="1134835" y="2242383"/>
            <a:ext cx="9298372" cy="646331"/>
          </a:xfrm>
          <a:prstGeom prst="rect">
            <a:avLst/>
          </a:prstGeom>
          <a:noFill/>
        </p:spPr>
        <p:txBody>
          <a:bodyPr wrap="square" rtlCol="0">
            <a:spAutoFit/>
          </a:bodyPr>
          <a:lstStyle/>
          <a:p>
            <a:endParaRPr lang="nb-NO" sz="1800" dirty="0"/>
          </a:p>
          <a:p>
            <a:endParaRPr lang="nb-NO" dirty="0"/>
          </a:p>
        </p:txBody>
      </p:sp>
      <p:sp>
        <p:nvSpPr>
          <p:cNvPr id="7" name="TekstSylinder 6">
            <a:extLst>
              <a:ext uri="{FF2B5EF4-FFF2-40B4-BE49-F238E27FC236}">
                <a16:creationId xmlns:a16="http://schemas.microsoft.com/office/drawing/2014/main" id="{13DEA34F-9BDA-4396-BDA8-932EA29F78B5}"/>
              </a:ext>
            </a:extLst>
          </p:cNvPr>
          <p:cNvSpPr txBox="1"/>
          <p:nvPr/>
        </p:nvSpPr>
        <p:spPr>
          <a:xfrm>
            <a:off x="1134835" y="2242383"/>
            <a:ext cx="7071014" cy="4031873"/>
          </a:xfrm>
          <a:prstGeom prst="rect">
            <a:avLst/>
          </a:prstGeom>
          <a:noFill/>
        </p:spPr>
        <p:txBody>
          <a:bodyPr wrap="square" rtlCol="0">
            <a:spAutoFit/>
          </a:bodyPr>
          <a:lstStyle/>
          <a:p>
            <a:r>
              <a:rPr lang="nb-NO" sz="1600" b="1" dirty="0"/>
              <a:t>Alder: </a:t>
            </a:r>
            <a:r>
              <a:rPr lang="nb-NO" sz="1600" dirty="0"/>
              <a:t>49 år. </a:t>
            </a:r>
          </a:p>
          <a:p>
            <a:endParaRPr lang="nb-NO" sz="1600" dirty="0"/>
          </a:p>
          <a:p>
            <a:r>
              <a:rPr lang="nb-NO" sz="1600" b="1" dirty="0"/>
              <a:t>Stilling: </a:t>
            </a:r>
            <a:r>
              <a:rPr lang="nb-NO" sz="1600" dirty="0"/>
              <a:t>Daglig leder og eier i mote/tekstilselskapet Frost 654 moh.</a:t>
            </a:r>
          </a:p>
          <a:p>
            <a:endParaRPr lang="nb-NO" sz="1600" dirty="0"/>
          </a:p>
          <a:p>
            <a:r>
              <a:rPr lang="nb-NO" sz="1600" b="1" dirty="0"/>
              <a:t>Erfaring og kompetanse: </a:t>
            </a:r>
            <a:r>
              <a:rPr lang="nb-NO" sz="1600" dirty="0"/>
              <a:t>Gründer, eier, bedriftsleder, politiker og innovatør. Utdannet fra BI og NTNU.</a:t>
            </a:r>
          </a:p>
          <a:p>
            <a:r>
              <a:rPr lang="nb-NO" sz="1600" dirty="0"/>
              <a:t>Tidligere gründer av Retro, direktør i Destinasjon Røros og daglig leder i Røros F&amp;B Group (bla Røros Bryggeri).</a:t>
            </a:r>
          </a:p>
          <a:p>
            <a:r>
              <a:rPr lang="nb-NO" sz="1600" dirty="0"/>
              <a:t>Markeds- og omdømmekompetanse. </a:t>
            </a:r>
          </a:p>
          <a:p>
            <a:r>
              <a:rPr lang="nb-NO" sz="1600" dirty="0"/>
              <a:t>7 år i kommunestyret i Røros kommune, samt flere andre politiske roller. </a:t>
            </a:r>
          </a:p>
          <a:p>
            <a:r>
              <a:rPr lang="nb-NO" sz="1600" dirty="0"/>
              <a:t>Har diverse og allsidig styreerfaring. 2 år i kontrollkomiteen, og er varamedlem i RBKs styre. </a:t>
            </a:r>
          </a:p>
          <a:p>
            <a:endParaRPr lang="nb-NO" sz="1600" dirty="0"/>
          </a:p>
          <a:p>
            <a:r>
              <a:rPr lang="nb-NO" sz="1600" b="1" dirty="0"/>
              <a:t>Egenskaper: </a:t>
            </a:r>
            <a:r>
              <a:rPr lang="nb-NO" sz="1600" dirty="0"/>
              <a:t>Entusiastisk og positiv. Dyktig til å se muligheter, også når ting er vanskelig. </a:t>
            </a:r>
          </a:p>
          <a:p>
            <a:endParaRPr lang="nb-NO" sz="1600" dirty="0"/>
          </a:p>
        </p:txBody>
      </p:sp>
      <p:pic>
        <p:nvPicPr>
          <p:cNvPr id="8" name="Picture 2" descr="Bilderesultat for FRANK NORVIK">
            <a:extLst>
              <a:ext uri="{FF2B5EF4-FFF2-40B4-BE49-F238E27FC236}">
                <a16:creationId xmlns:a16="http://schemas.microsoft.com/office/drawing/2014/main" id="{04ACD01D-567E-4325-8BEE-9D61A75C3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849" y="1722666"/>
            <a:ext cx="3336106" cy="384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428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p:txBody>
          <a:bodyPr>
            <a:normAutofit/>
          </a:bodyPr>
          <a:lstStyle/>
          <a:p>
            <a:r>
              <a:rPr lang="nb-NO" dirty="0"/>
              <a:t>Valgkomitéens innstilling til styret </a:t>
            </a:r>
            <a:br>
              <a:rPr lang="nb-NO" dirty="0"/>
            </a:br>
            <a:r>
              <a:rPr lang="nb-NO" sz="2400" dirty="0"/>
              <a:t>uten fusjon</a:t>
            </a:r>
            <a:endParaRPr lang="nb-NO" dirty="0"/>
          </a:p>
        </p:txBody>
      </p:sp>
      <p:graphicFrame>
        <p:nvGraphicFramePr>
          <p:cNvPr id="4" name="Table 5">
            <a:extLst>
              <a:ext uri="{FF2B5EF4-FFF2-40B4-BE49-F238E27FC236}">
                <a16:creationId xmlns:a16="http://schemas.microsoft.com/office/drawing/2014/main" id="{BAF9C763-3D9A-430A-A3B4-C2167EF6ED80}"/>
              </a:ext>
            </a:extLst>
          </p:cNvPr>
          <p:cNvGraphicFramePr>
            <a:graphicFrameLocks noGrp="1"/>
          </p:cNvGraphicFramePr>
          <p:nvPr>
            <p:extLst>
              <p:ext uri="{D42A27DB-BD31-4B8C-83A1-F6EECF244321}">
                <p14:modId xmlns:p14="http://schemas.microsoft.com/office/powerpoint/2010/main" val="1845044427"/>
              </p:ext>
            </p:extLst>
          </p:nvPr>
        </p:nvGraphicFramePr>
        <p:xfrm>
          <a:off x="838200" y="1903162"/>
          <a:ext cx="9346036" cy="4145301"/>
        </p:xfrm>
        <a:graphic>
          <a:graphicData uri="http://schemas.openxmlformats.org/drawingml/2006/table">
            <a:tbl>
              <a:tblPr firstRow="1" bandRow="1">
                <a:tableStyleId>{21E4AEA4-8DFA-4A89-87EB-49C32662AFE0}</a:tableStyleId>
              </a:tblPr>
              <a:tblGrid>
                <a:gridCol w="2106336">
                  <a:extLst>
                    <a:ext uri="{9D8B030D-6E8A-4147-A177-3AD203B41FA5}">
                      <a16:colId xmlns:a16="http://schemas.microsoft.com/office/drawing/2014/main" val="1575682032"/>
                    </a:ext>
                  </a:extLst>
                </a:gridCol>
                <a:gridCol w="3607266">
                  <a:extLst>
                    <a:ext uri="{9D8B030D-6E8A-4147-A177-3AD203B41FA5}">
                      <a16:colId xmlns:a16="http://schemas.microsoft.com/office/drawing/2014/main" val="2351138813"/>
                    </a:ext>
                  </a:extLst>
                </a:gridCol>
                <a:gridCol w="3632434">
                  <a:extLst>
                    <a:ext uri="{9D8B030D-6E8A-4147-A177-3AD203B41FA5}">
                      <a16:colId xmlns:a16="http://schemas.microsoft.com/office/drawing/2014/main" val="2776413852"/>
                    </a:ext>
                  </a:extLst>
                </a:gridCol>
              </a:tblGrid>
              <a:tr h="460589">
                <a:tc>
                  <a:txBody>
                    <a:bodyPr/>
                    <a:lstStyle/>
                    <a:p>
                      <a:r>
                        <a:rPr lang="nb-NO" dirty="0"/>
                        <a:t>Funksjon</a:t>
                      </a:r>
                    </a:p>
                  </a:txBody>
                  <a:tcPr/>
                </a:tc>
                <a:tc>
                  <a:txBody>
                    <a:bodyPr/>
                    <a:lstStyle/>
                    <a:p>
                      <a:r>
                        <a:rPr lang="nb-NO" dirty="0"/>
                        <a:t>Navn</a:t>
                      </a:r>
                    </a:p>
                  </a:txBody>
                  <a:tcPr/>
                </a:tc>
                <a:tc>
                  <a:txBody>
                    <a:bodyPr/>
                    <a:lstStyle/>
                    <a:p>
                      <a:r>
                        <a:rPr lang="nb-NO" dirty="0"/>
                        <a:t>Valgperiode</a:t>
                      </a:r>
                    </a:p>
                  </a:txBody>
                  <a:tcPr/>
                </a:tc>
                <a:extLst>
                  <a:ext uri="{0D108BD9-81ED-4DB2-BD59-A6C34878D82A}">
                    <a16:rowId xmlns:a16="http://schemas.microsoft.com/office/drawing/2014/main" val="183500902"/>
                  </a:ext>
                </a:extLst>
              </a:tr>
              <a:tr h="460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Styreleder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Cecilie Gotaas Johnsen</a:t>
                      </a:r>
                    </a:p>
                  </a:txBody>
                  <a:tcPr/>
                </a:tc>
                <a:tc>
                  <a:txBody>
                    <a:bodyPr/>
                    <a:lstStyle/>
                    <a:p>
                      <a:pPr marL="0" indent="0">
                        <a:buFont typeface="Arial" panose="020B0604020202020204" pitchFamily="34" charset="0"/>
                        <a:buNone/>
                      </a:pPr>
                      <a:r>
                        <a:rPr lang="nb-NO" sz="1600" dirty="0"/>
                        <a:t>På valg, 2 år</a:t>
                      </a:r>
                    </a:p>
                  </a:txBody>
                  <a:tcPr/>
                </a:tc>
                <a:extLst>
                  <a:ext uri="{0D108BD9-81ED-4DB2-BD59-A6C34878D82A}">
                    <a16:rowId xmlns:a16="http://schemas.microsoft.com/office/drawing/2014/main" val="153985170"/>
                  </a:ext>
                </a:extLst>
              </a:tr>
              <a:tr h="460589">
                <a:tc>
                  <a:txBody>
                    <a:bodyPr/>
                    <a:lstStyle/>
                    <a:p>
                      <a:r>
                        <a:rPr lang="nb-NO" sz="1600" dirty="0"/>
                        <a:t>Nestleder</a:t>
                      </a:r>
                    </a:p>
                  </a:txBody>
                  <a:tcPr/>
                </a:tc>
                <a:tc>
                  <a:txBody>
                    <a:bodyPr/>
                    <a:lstStyle/>
                    <a:p>
                      <a:r>
                        <a:rPr lang="nb-NO" sz="1600" dirty="0"/>
                        <a:t>Svein Tore Samdal</a:t>
                      </a:r>
                    </a:p>
                  </a:txBody>
                  <a:tcPr/>
                </a:tc>
                <a:tc>
                  <a:txBody>
                    <a:bodyPr/>
                    <a:lstStyle/>
                    <a:p>
                      <a:pPr marL="0" indent="0">
                        <a:buFont typeface="Arial" panose="020B0604020202020204" pitchFamily="34" charset="0"/>
                        <a:buNone/>
                      </a:pPr>
                      <a:r>
                        <a:rPr lang="nb-NO" sz="1600" b="0" dirty="0"/>
                        <a:t>Ikke på valg</a:t>
                      </a:r>
                    </a:p>
                  </a:txBody>
                  <a:tcPr/>
                </a:tc>
                <a:extLst>
                  <a:ext uri="{0D108BD9-81ED-4DB2-BD59-A6C34878D82A}">
                    <a16:rowId xmlns:a16="http://schemas.microsoft.com/office/drawing/2014/main" val="2088694485"/>
                  </a:ext>
                </a:extLst>
              </a:tr>
              <a:tr h="460589">
                <a:tc>
                  <a:txBody>
                    <a:bodyPr/>
                    <a:lstStyle/>
                    <a:p>
                      <a:r>
                        <a:rPr lang="nb-NO" sz="1600" dirty="0"/>
                        <a:t>Styremedlem</a:t>
                      </a:r>
                    </a:p>
                  </a:txBody>
                  <a:tcPr/>
                </a:tc>
                <a:tc>
                  <a:txBody>
                    <a:bodyPr/>
                    <a:lstStyle/>
                    <a:p>
                      <a:r>
                        <a:rPr lang="nb-NO" sz="1600" dirty="0"/>
                        <a:t>Rune Bratseth</a:t>
                      </a:r>
                    </a:p>
                  </a:txBody>
                  <a:tcPr/>
                </a:tc>
                <a:tc>
                  <a:txBody>
                    <a:bodyPr/>
                    <a:lstStyle/>
                    <a:p>
                      <a:pPr marL="0" indent="0">
                        <a:buFont typeface="Arial" panose="020B0604020202020204" pitchFamily="34" charset="0"/>
                        <a:buNone/>
                      </a:pPr>
                      <a:r>
                        <a:rPr lang="nb-NO" sz="1600" b="0" dirty="0"/>
                        <a:t>Ikke på valg</a:t>
                      </a:r>
                    </a:p>
                  </a:txBody>
                  <a:tcPr/>
                </a:tc>
                <a:extLst>
                  <a:ext uri="{0D108BD9-81ED-4DB2-BD59-A6C34878D82A}">
                    <a16:rowId xmlns:a16="http://schemas.microsoft.com/office/drawing/2014/main" val="3459142450"/>
                  </a:ext>
                </a:extLst>
              </a:tr>
              <a:tr h="460589">
                <a:tc>
                  <a:txBody>
                    <a:bodyPr/>
                    <a:lstStyle/>
                    <a:p>
                      <a:r>
                        <a:rPr lang="nb-NO" sz="1600" dirty="0"/>
                        <a:t>Styremedlem</a:t>
                      </a:r>
                    </a:p>
                  </a:txBody>
                  <a:tcPr/>
                </a:tc>
                <a:tc>
                  <a:txBody>
                    <a:bodyPr/>
                    <a:lstStyle/>
                    <a:p>
                      <a:r>
                        <a:rPr lang="nb-NO" sz="1600" dirty="0"/>
                        <a:t>Karen Espelund</a:t>
                      </a:r>
                    </a:p>
                  </a:txBody>
                  <a:tcPr/>
                </a:tc>
                <a:tc>
                  <a:txBody>
                    <a:bodyPr/>
                    <a:lstStyle/>
                    <a:p>
                      <a:pPr marL="0" indent="0">
                        <a:buFont typeface="Arial" panose="020B0604020202020204" pitchFamily="34" charset="0"/>
                        <a:buNone/>
                      </a:pPr>
                      <a:r>
                        <a:rPr lang="nb-NO" sz="1600" b="0" dirty="0"/>
                        <a:t>På valg, 2 år</a:t>
                      </a:r>
                    </a:p>
                  </a:txBody>
                  <a:tcPr/>
                </a:tc>
                <a:extLst>
                  <a:ext uri="{0D108BD9-81ED-4DB2-BD59-A6C34878D82A}">
                    <a16:rowId xmlns:a16="http://schemas.microsoft.com/office/drawing/2014/main" val="3785532423"/>
                  </a:ext>
                </a:extLst>
              </a:tr>
              <a:tr h="460589">
                <a:tc>
                  <a:txBody>
                    <a:bodyPr/>
                    <a:lstStyle/>
                    <a:p>
                      <a:r>
                        <a:rPr lang="nb-NO" sz="1600" dirty="0"/>
                        <a:t>Styremedlem</a:t>
                      </a:r>
                    </a:p>
                  </a:txBody>
                  <a:tcPr/>
                </a:tc>
                <a:tc>
                  <a:txBody>
                    <a:bodyPr/>
                    <a:lstStyle/>
                    <a:p>
                      <a:r>
                        <a:rPr lang="nb-NO" sz="1600" dirty="0"/>
                        <a:t>Tore </a:t>
                      </a:r>
                      <a:r>
                        <a:rPr lang="nb-NO" sz="1600" dirty="0" err="1"/>
                        <a:t>Reginiussen</a:t>
                      </a:r>
                      <a:endParaRPr lang="nb-NO" sz="1600" dirty="0"/>
                    </a:p>
                  </a:txBody>
                  <a:tcPr/>
                </a:tc>
                <a:tc>
                  <a:txBody>
                    <a:bodyPr/>
                    <a:lstStyle/>
                    <a:p>
                      <a:pPr marL="0" indent="0">
                        <a:buFont typeface="Arial" panose="020B0604020202020204" pitchFamily="34" charset="0"/>
                        <a:buNone/>
                      </a:pPr>
                      <a:r>
                        <a:rPr lang="nb-NO" sz="1600" b="0" dirty="0"/>
                        <a:t>På valg, 2 år</a:t>
                      </a:r>
                    </a:p>
                  </a:txBody>
                  <a:tcPr/>
                </a:tc>
                <a:extLst>
                  <a:ext uri="{0D108BD9-81ED-4DB2-BD59-A6C34878D82A}">
                    <a16:rowId xmlns:a16="http://schemas.microsoft.com/office/drawing/2014/main" val="3895870310"/>
                  </a:ext>
                </a:extLst>
              </a:tr>
              <a:tr h="460589">
                <a:tc>
                  <a:txBody>
                    <a:bodyPr/>
                    <a:lstStyle/>
                    <a:p>
                      <a:r>
                        <a:rPr lang="nb-NO" sz="1600" dirty="0"/>
                        <a:t>Styremedlem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Ole Jørstad</a:t>
                      </a:r>
                    </a:p>
                  </a:txBody>
                  <a:tcPr/>
                </a:tc>
                <a:tc>
                  <a:txBody>
                    <a:bodyPr/>
                    <a:lstStyle/>
                    <a:p>
                      <a:pPr marL="0" indent="0">
                        <a:buFont typeface="Arial" panose="020B0604020202020204" pitchFamily="34" charset="0"/>
                        <a:buNone/>
                      </a:pPr>
                      <a:r>
                        <a:rPr lang="nb-NO" sz="1600" b="0" dirty="0"/>
                        <a:t>På valg, 1 år – Restperiode CGJ</a:t>
                      </a:r>
                    </a:p>
                  </a:txBody>
                  <a:tcPr/>
                </a:tc>
                <a:extLst>
                  <a:ext uri="{0D108BD9-81ED-4DB2-BD59-A6C34878D82A}">
                    <a16:rowId xmlns:a16="http://schemas.microsoft.com/office/drawing/2014/main" val="772546762"/>
                  </a:ext>
                </a:extLst>
              </a:tr>
              <a:tr h="460589">
                <a:tc>
                  <a:txBody>
                    <a:bodyPr/>
                    <a:lstStyle/>
                    <a:p>
                      <a:r>
                        <a:rPr lang="nb-NO" sz="1600" dirty="0"/>
                        <a:t>Styremedlem</a:t>
                      </a:r>
                    </a:p>
                  </a:txBody>
                  <a:tcPr/>
                </a:tc>
                <a:tc>
                  <a:txBody>
                    <a:bodyPr/>
                    <a:lstStyle/>
                    <a:p>
                      <a:r>
                        <a:rPr lang="nb-NO" sz="1600" dirty="0"/>
                        <a:t>Ola By Rise</a:t>
                      </a:r>
                    </a:p>
                  </a:txBody>
                  <a:tcPr/>
                </a:tc>
                <a:tc>
                  <a:txBody>
                    <a:bodyPr/>
                    <a:lstStyle/>
                    <a:p>
                      <a:pPr marL="0" indent="0">
                        <a:buFont typeface="Arial" panose="020B0604020202020204" pitchFamily="34" charset="0"/>
                        <a:buNone/>
                      </a:pPr>
                      <a:r>
                        <a:rPr lang="nb-NO" sz="1600" b="0" dirty="0"/>
                        <a:t>På valg, 2 år</a:t>
                      </a:r>
                    </a:p>
                  </a:txBody>
                  <a:tcPr/>
                </a:tc>
                <a:extLst>
                  <a:ext uri="{0D108BD9-81ED-4DB2-BD59-A6C34878D82A}">
                    <a16:rowId xmlns:a16="http://schemas.microsoft.com/office/drawing/2014/main" val="3663120939"/>
                  </a:ext>
                </a:extLst>
              </a:tr>
              <a:tr h="460589">
                <a:tc>
                  <a:txBody>
                    <a:bodyPr/>
                    <a:lstStyle/>
                    <a:p>
                      <a:r>
                        <a:rPr lang="nb-NO" sz="1600" dirty="0"/>
                        <a:t>Varamedlem</a:t>
                      </a:r>
                    </a:p>
                  </a:txBody>
                  <a:tcPr/>
                </a:tc>
                <a:tc>
                  <a:txBody>
                    <a:bodyPr/>
                    <a:lstStyle/>
                    <a:p>
                      <a:r>
                        <a:rPr lang="nb-NO" sz="1600" dirty="0"/>
                        <a:t>Frank Norvik</a:t>
                      </a:r>
                    </a:p>
                  </a:txBody>
                  <a:tcPr/>
                </a:tc>
                <a:tc>
                  <a:txBody>
                    <a:bodyPr/>
                    <a:lstStyle/>
                    <a:p>
                      <a:r>
                        <a:rPr lang="nb-NO" sz="1600" b="0" dirty="0"/>
                        <a:t>På valg, 1 år</a:t>
                      </a:r>
                    </a:p>
                  </a:txBody>
                  <a:tcPr/>
                </a:tc>
                <a:extLst>
                  <a:ext uri="{0D108BD9-81ED-4DB2-BD59-A6C34878D82A}">
                    <a16:rowId xmlns:a16="http://schemas.microsoft.com/office/drawing/2014/main" val="4220490876"/>
                  </a:ext>
                </a:extLst>
              </a:tr>
            </a:tbl>
          </a:graphicData>
        </a:graphic>
      </p:graphicFrame>
    </p:spTree>
    <p:extLst>
      <p:ext uri="{BB962C8B-B14F-4D97-AF65-F5344CB8AC3E}">
        <p14:creationId xmlns:p14="http://schemas.microsoft.com/office/powerpoint/2010/main" val="175854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4B2ABEE-AE9A-4612-8EE5-2C950E92351B}"/>
              </a:ext>
            </a:extLst>
          </p:cNvPr>
          <p:cNvSpPr>
            <a:spLocks noGrp="1"/>
          </p:cNvSpPr>
          <p:nvPr>
            <p:ph type="subTitle" idx="1"/>
          </p:nvPr>
        </p:nvSpPr>
        <p:spPr/>
        <p:txBody>
          <a:bodyPr/>
          <a:lstStyle/>
          <a:p>
            <a:r>
              <a:rPr lang="nb-NO" dirty="0"/>
              <a:t>til styre og kontrollkomité - årsmøtet for 2021</a:t>
            </a:r>
          </a:p>
        </p:txBody>
      </p:sp>
      <p:sp>
        <p:nvSpPr>
          <p:cNvPr id="3" name="Title 2">
            <a:extLst>
              <a:ext uri="{FF2B5EF4-FFF2-40B4-BE49-F238E27FC236}">
                <a16:creationId xmlns:a16="http://schemas.microsoft.com/office/drawing/2014/main" id="{83161D87-2061-42A8-AAFC-159C8357B59A}"/>
              </a:ext>
            </a:extLst>
          </p:cNvPr>
          <p:cNvSpPr>
            <a:spLocks noGrp="1"/>
          </p:cNvSpPr>
          <p:nvPr>
            <p:ph type="ctrTitle"/>
          </p:nvPr>
        </p:nvSpPr>
        <p:spPr/>
        <p:txBody>
          <a:bodyPr>
            <a:normAutofit/>
          </a:bodyPr>
          <a:lstStyle/>
          <a:p>
            <a:pPr algn="l"/>
            <a:r>
              <a:rPr lang="nb-NO" dirty="0"/>
              <a:t>Valgkomitéenes innstilling</a:t>
            </a:r>
          </a:p>
        </p:txBody>
      </p:sp>
    </p:spTree>
    <p:extLst>
      <p:ext uri="{BB962C8B-B14F-4D97-AF65-F5344CB8AC3E}">
        <p14:creationId xmlns:p14="http://schemas.microsoft.com/office/powerpoint/2010/main" val="335429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p:txBody>
          <a:bodyPr>
            <a:normAutofit/>
          </a:bodyPr>
          <a:lstStyle/>
          <a:p>
            <a:r>
              <a:rPr lang="nb-NO" dirty="0"/>
              <a:t>Valgkomitéens innstilling til kontrollkomité </a:t>
            </a:r>
            <a:br>
              <a:rPr lang="nb-NO" dirty="0"/>
            </a:br>
            <a:r>
              <a:rPr lang="nb-NO" sz="2400" dirty="0"/>
              <a:t>ved fusjon</a:t>
            </a:r>
            <a:endParaRPr lang="nb-NO" dirty="0"/>
          </a:p>
        </p:txBody>
      </p:sp>
      <p:graphicFrame>
        <p:nvGraphicFramePr>
          <p:cNvPr id="4" name="Table 5">
            <a:extLst>
              <a:ext uri="{FF2B5EF4-FFF2-40B4-BE49-F238E27FC236}">
                <a16:creationId xmlns:a16="http://schemas.microsoft.com/office/drawing/2014/main" id="{BAF9C763-3D9A-430A-A3B4-C2167EF6ED80}"/>
              </a:ext>
            </a:extLst>
          </p:cNvPr>
          <p:cNvGraphicFramePr>
            <a:graphicFrameLocks noGrp="1"/>
          </p:cNvGraphicFramePr>
          <p:nvPr>
            <p:extLst>
              <p:ext uri="{D42A27DB-BD31-4B8C-83A1-F6EECF244321}">
                <p14:modId xmlns:p14="http://schemas.microsoft.com/office/powerpoint/2010/main" val="1343223739"/>
              </p:ext>
            </p:extLst>
          </p:nvPr>
        </p:nvGraphicFramePr>
        <p:xfrm>
          <a:off x="838200" y="1903162"/>
          <a:ext cx="9346036" cy="1842356"/>
        </p:xfrm>
        <a:graphic>
          <a:graphicData uri="http://schemas.openxmlformats.org/drawingml/2006/table">
            <a:tbl>
              <a:tblPr firstRow="1" bandRow="1">
                <a:tableStyleId>{21E4AEA4-8DFA-4A89-87EB-49C32662AFE0}</a:tableStyleId>
              </a:tblPr>
              <a:tblGrid>
                <a:gridCol w="2106336">
                  <a:extLst>
                    <a:ext uri="{9D8B030D-6E8A-4147-A177-3AD203B41FA5}">
                      <a16:colId xmlns:a16="http://schemas.microsoft.com/office/drawing/2014/main" val="1575682032"/>
                    </a:ext>
                  </a:extLst>
                </a:gridCol>
                <a:gridCol w="3607266">
                  <a:extLst>
                    <a:ext uri="{9D8B030D-6E8A-4147-A177-3AD203B41FA5}">
                      <a16:colId xmlns:a16="http://schemas.microsoft.com/office/drawing/2014/main" val="2351138813"/>
                    </a:ext>
                  </a:extLst>
                </a:gridCol>
                <a:gridCol w="3632434">
                  <a:extLst>
                    <a:ext uri="{9D8B030D-6E8A-4147-A177-3AD203B41FA5}">
                      <a16:colId xmlns:a16="http://schemas.microsoft.com/office/drawing/2014/main" val="2776413852"/>
                    </a:ext>
                  </a:extLst>
                </a:gridCol>
              </a:tblGrid>
              <a:tr h="460589">
                <a:tc>
                  <a:txBody>
                    <a:bodyPr/>
                    <a:lstStyle/>
                    <a:p>
                      <a:r>
                        <a:rPr lang="nb-NO" dirty="0"/>
                        <a:t>Funksjon</a:t>
                      </a:r>
                    </a:p>
                  </a:txBody>
                  <a:tcPr/>
                </a:tc>
                <a:tc>
                  <a:txBody>
                    <a:bodyPr/>
                    <a:lstStyle/>
                    <a:p>
                      <a:r>
                        <a:rPr lang="nb-NO" dirty="0"/>
                        <a:t>Navn</a:t>
                      </a:r>
                    </a:p>
                  </a:txBody>
                  <a:tcPr/>
                </a:tc>
                <a:tc>
                  <a:txBody>
                    <a:bodyPr/>
                    <a:lstStyle/>
                    <a:p>
                      <a:r>
                        <a:rPr lang="nb-NO" dirty="0"/>
                        <a:t>Valgperiode</a:t>
                      </a:r>
                    </a:p>
                  </a:txBody>
                  <a:tcPr/>
                </a:tc>
                <a:extLst>
                  <a:ext uri="{0D108BD9-81ED-4DB2-BD59-A6C34878D82A}">
                    <a16:rowId xmlns:a16="http://schemas.microsoft.com/office/drawing/2014/main" val="183500902"/>
                  </a:ext>
                </a:extLst>
              </a:tr>
              <a:tr h="460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Leder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Siri Merethe Rønning</a:t>
                      </a:r>
                    </a:p>
                  </a:txBody>
                  <a:tcPr/>
                </a:tc>
                <a:tc>
                  <a:txBody>
                    <a:bodyPr/>
                    <a:lstStyle/>
                    <a:p>
                      <a:pPr marL="0" indent="0">
                        <a:buFont typeface="Arial" panose="020B0604020202020204" pitchFamily="34" charset="0"/>
                        <a:buNone/>
                      </a:pPr>
                      <a:r>
                        <a:rPr lang="nb-NO" sz="1600" dirty="0"/>
                        <a:t>Ikke på valg, valg som leder</a:t>
                      </a:r>
                    </a:p>
                  </a:txBody>
                  <a:tcPr/>
                </a:tc>
                <a:extLst>
                  <a:ext uri="{0D108BD9-81ED-4DB2-BD59-A6C34878D82A}">
                    <a16:rowId xmlns:a16="http://schemas.microsoft.com/office/drawing/2014/main" val="153985170"/>
                  </a:ext>
                </a:extLst>
              </a:tr>
              <a:tr h="460589">
                <a:tc>
                  <a:txBody>
                    <a:bodyPr/>
                    <a:lstStyle/>
                    <a:p>
                      <a:r>
                        <a:rPr lang="nb-NO" sz="1600" dirty="0"/>
                        <a:t>Medlem</a:t>
                      </a:r>
                    </a:p>
                  </a:txBody>
                  <a:tcPr/>
                </a:tc>
                <a:tc>
                  <a:txBody>
                    <a:bodyPr/>
                    <a:lstStyle/>
                    <a:p>
                      <a:r>
                        <a:rPr lang="nb-NO" sz="1600" dirty="0"/>
                        <a:t>Svein Grøndalen</a:t>
                      </a:r>
                    </a:p>
                  </a:txBody>
                  <a:tcPr/>
                </a:tc>
                <a:tc>
                  <a:txBody>
                    <a:bodyPr/>
                    <a:lstStyle/>
                    <a:p>
                      <a:pPr marL="0" indent="0">
                        <a:buFont typeface="Arial" panose="020B0604020202020204" pitchFamily="34" charset="0"/>
                        <a:buNone/>
                      </a:pPr>
                      <a:r>
                        <a:rPr lang="nb-NO" sz="1600" b="0" dirty="0"/>
                        <a:t>Ikke på valg</a:t>
                      </a:r>
                    </a:p>
                  </a:txBody>
                  <a:tcPr/>
                </a:tc>
                <a:extLst>
                  <a:ext uri="{0D108BD9-81ED-4DB2-BD59-A6C34878D82A}">
                    <a16:rowId xmlns:a16="http://schemas.microsoft.com/office/drawing/2014/main" val="2088694485"/>
                  </a:ext>
                </a:extLst>
              </a:tr>
              <a:tr h="460589">
                <a:tc>
                  <a:txBody>
                    <a:bodyPr/>
                    <a:lstStyle/>
                    <a:p>
                      <a:r>
                        <a:rPr lang="nb-NO" sz="1600" dirty="0"/>
                        <a:t>Varamedlem</a:t>
                      </a:r>
                    </a:p>
                  </a:txBody>
                  <a:tcPr/>
                </a:tc>
                <a:tc>
                  <a:txBody>
                    <a:bodyPr/>
                    <a:lstStyle/>
                    <a:p>
                      <a:r>
                        <a:rPr lang="nb-NO" sz="1600" dirty="0">
                          <a:solidFill>
                            <a:schemeClr val="tx1"/>
                          </a:solidFill>
                        </a:rPr>
                        <a:t>Thor Robert Johanssen</a:t>
                      </a:r>
                    </a:p>
                  </a:txBody>
                  <a:tcPr/>
                </a:tc>
                <a:tc>
                  <a:txBody>
                    <a:bodyPr/>
                    <a:lstStyle/>
                    <a:p>
                      <a:pPr marL="0" indent="0">
                        <a:buFont typeface="Arial" panose="020B0604020202020204" pitchFamily="34" charset="0"/>
                        <a:buNone/>
                      </a:pPr>
                      <a:r>
                        <a:rPr lang="nb-NO" sz="1600" b="0" dirty="0"/>
                        <a:t>På valg, 1 år</a:t>
                      </a:r>
                    </a:p>
                  </a:txBody>
                  <a:tcPr/>
                </a:tc>
                <a:extLst>
                  <a:ext uri="{0D108BD9-81ED-4DB2-BD59-A6C34878D82A}">
                    <a16:rowId xmlns:a16="http://schemas.microsoft.com/office/drawing/2014/main" val="3459142450"/>
                  </a:ext>
                </a:extLst>
              </a:tr>
            </a:tbl>
          </a:graphicData>
        </a:graphic>
      </p:graphicFrame>
    </p:spTree>
    <p:extLst>
      <p:ext uri="{BB962C8B-B14F-4D97-AF65-F5344CB8AC3E}">
        <p14:creationId xmlns:p14="http://schemas.microsoft.com/office/powerpoint/2010/main" val="3358203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p:txBody>
          <a:bodyPr>
            <a:normAutofit/>
          </a:bodyPr>
          <a:lstStyle/>
          <a:p>
            <a:r>
              <a:rPr lang="nb-NO" dirty="0"/>
              <a:t>Valgkomitéens innstilling til kontrollkomité </a:t>
            </a:r>
            <a:br>
              <a:rPr lang="nb-NO" dirty="0"/>
            </a:br>
            <a:r>
              <a:rPr lang="nb-NO" sz="2400" dirty="0"/>
              <a:t>uten fusjon</a:t>
            </a:r>
            <a:endParaRPr lang="nb-NO" dirty="0"/>
          </a:p>
        </p:txBody>
      </p:sp>
      <p:graphicFrame>
        <p:nvGraphicFramePr>
          <p:cNvPr id="4" name="Table 5">
            <a:extLst>
              <a:ext uri="{FF2B5EF4-FFF2-40B4-BE49-F238E27FC236}">
                <a16:creationId xmlns:a16="http://schemas.microsoft.com/office/drawing/2014/main" id="{BAF9C763-3D9A-430A-A3B4-C2167EF6ED80}"/>
              </a:ext>
            </a:extLst>
          </p:cNvPr>
          <p:cNvGraphicFramePr>
            <a:graphicFrameLocks noGrp="1"/>
          </p:cNvGraphicFramePr>
          <p:nvPr>
            <p:extLst>
              <p:ext uri="{D42A27DB-BD31-4B8C-83A1-F6EECF244321}">
                <p14:modId xmlns:p14="http://schemas.microsoft.com/office/powerpoint/2010/main" val="2971808910"/>
              </p:ext>
            </p:extLst>
          </p:nvPr>
        </p:nvGraphicFramePr>
        <p:xfrm>
          <a:off x="838200" y="1903162"/>
          <a:ext cx="9346036" cy="2763534"/>
        </p:xfrm>
        <a:graphic>
          <a:graphicData uri="http://schemas.openxmlformats.org/drawingml/2006/table">
            <a:tbl>
              <a:tblPr firstRow="1" bandRow="1">
                <a:tableStyleId>{21E4AEA4-8DFA-4A89-87EB-49C32662AFE0}</a:tableStyleId>
              </a:tblPr>
              <a:tblGrid>
                <a:gridCol w="2106336">
                  <a:extLst>
                    <a:ext uri="{9D8B030D-6E8A-4147-A177-3AD203B41FA5}">
                      <a16:colId xmlns:a16="http://schemas.microsoft.com/office/drawing/2014/main" val="1575682032"/>
                    </a:ext>
                  </a:extLst>
                </a:gridCol>
                <a:gridCol w="3607266">
                  <a:extLst>
                    <a:ext uri="{9D8B030D-6E8A-4147-A177-3AD203B41FA5}">
                      <a16:colId xmlns:a16="http://schemas.microsoft.com/office/drawing/2014/main" val="2351138813"/>
                    </a:ext>
                  </a:extLst>
                </a:gridCol>
                <a:gridCol w="3632434">
                  <a:extLst>
                    <a:ext uri="{9D8B030D-6E8A-4147-A177-3AD203B41FA5}">
                      <a16:colId xmlns:a16="http://schemas.microsoft.com/office/drawing/2014/main" val="2776413852"/>
                    </a:ext>
                  </a:extLst>
                </a:gridCol>
              </a:tblGrid>
              <a:tr h="460589">
                <a:tc>
                  <a:txBody>
                    <a:bodyPr/>
                    <a:lstStyle/>
                    <a:p>
                      <a:r>
                        <a:rPr lang="nb-NO" dirty="0"/>
                        <a:t>Funksjon</a:t>
                      </a:r>
                    </a:p>
                  </a:txBody>
                  <a:tcPr/>
                </a:tc>
                <a:tc>
                  <a:txBody>
                    <a:bodyPr/>
                    <a:lstStyle/>
                    <a:p>
                      <a:r>
                        <a:rPr lang="nb-NO" dirty="0"/>
                        <a:t>Navn</a:t>
                      </a:r>
                    </a:p>
                  </a:txBody>
                  <a:tcPr/>
                </a:tc>
                <a:tc>
                  <a:txBody>
                    <a:bodyPr/>
                    <a:lstStyle/>
                    <a:p>
                      <a:r>
                        <a:rPr lang="nb-NO" dirty="0"/>
                        <a:t>Valgperiode</a:t>
                      </a:r>
                    </a:p>
                  </a:txBody>
                  <a:tcPr/>
                </a:tc>
                <a:extLst>
                  <a:ext uri="{0D108BD9-81ED-4DB2-BD59-A6C34878D82A}">
                    <a16:rowId xmlns:a16="http://schemas.microsoft.com/office/drawing/2014/main" val="183500902"/>
                  </a:ext>
                </a:extLst>
              </a:tr>
              <a:tr h="460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Leder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Siri Merethe Rønning</a:t>
                      </a:r>
                    </a:p>
                  </a:txBody>
                  <a:tcPr/>
                </a:tc>
                <a:tc>
                  <a:txBody>
                    <a:bodyPr/>
                    <a:lstStyle/>
                    <a:p>
                      <a:pPr marL="0" indent="0">
                        <a:buFont typeface="Arial" panose="020B0604020202020204" pitchFamily="34" charset="0"/>
                        <a:buNone/>
                      </a:pPr>
                      <a:r>
                        <a:rPr lang="nb-NO" sz="1600" dirty="0"/>
                        <a:t>Ikke på valg, valg som leder</a:t>
                      </a:r>
                    </a:p>
                  </a:txBody>
                  <a:tcPr/>
                </a:tc>
                <a:extLst>
                  <a:ext uri="{0D108BD9-81ED-4DB2-BD59-A6C34878D82A}">
                    <a16:rowId xmlns:a16="http://schemas.microsoft.com/office/drawing/2014/main" val="153985170"/>
                  </a:ext>
                </a:extLst>
              </a:tr>
              <a:tr h="460589">
                <a:tc>
                  <a:txBody>
                    <a:bodyPr/>
                    <a:lstStyle/>
                    <a:p>
                      <a:r>
                        <a:rPr lang="nb-NO" sz="1600" dirty="0"/>
                        <a:t>Medlem</a:t>
                      </a:r>
                    </a:p>
                  </a:txBody>
                  <a:tcPr/>
                </a:tc>
                <a:tc>
                  <a:txBody>
                    <a:bodyPr/>
                    <a:lstStyle/>
                    <a:p>
                      <a:r>
                        <a:rPr lang="nb-NO" sz="1600" dirty="0"/>
                        <a:t>Svein Grøndalen</a:t>
                      </a:r>
                    </a:p>
                  </a:txBody>
                  <a:tcPr/>
                </a:tc>
                <a:tc>
                  <a:txBody>
                    <a:bodyPr/>
                    <a:lstStyle/>
                    <a:p>
                      <a:pPr marL="0" indent="0">
                        <a:buFont typeface="Arial" panose="020B0604020202020204" pitchFamily="34" charset="0"/>
                        <a:buNone/>
                      </a:pPr>
                      <a:r>
                        <a:rPr lang="nb-NO" sz="1600" b="0" dirty="0"/>
                        <a:t>Ikke på valg</a:t>
                      </a:r>
                    </a:p>
                  </a:txBody>
                  <a:tcPr/>
                </a:tc>
                <a:extLst>
                  <a:ext uri="{0D108BD9-81ED-4DB2-BD59-A6C34878D82A}">
                    <a16:rowId xmlns:a16="http://schemas.microsoft.com/office/drawing/2014/main" val="2088694485"/>
                  </a:ext>
                </a:extLst>
              </a:tr>
              <a:tr h="460589">
                <a:tc>
                  <a:txBody>
                    <a:bodyPr/>
                    <a:lstStyle/>
                    <a:p>
                      <a:r>
                        <a:rPr lang="nb-NO" sz="1600" dirty="0"/>
                        <a:t>Medlem</a:t>
                      </a:r>
                    </a:p>
                  </a:txBody>
                  <a:tcPr/>
                </a:tc>
                <a:tc>
                  <a:txBody>
                    <a:bodyPr/>
                    <a:lstStyle/>
                    <a:p>
                      <a:r>
                        <a:rPr lang="nb-NO" sz="1600" dirty="0"/>
                        <a:t>Katharina Erlandsen</a:t>
                      </a:r>
                    </a:p>
                  </a:txBody>
                  <a:tcPr/>
                </a:tc>
                <a:tc>
                  <a:txBody>
                    <a:bodyPr/>
                    <a:lstStyle/>
                    <a:p>
                      <a:pPr marL="0" indent="0">
                        <a:buFont typeface="Arial" panose="020B0604020202020204" pitchFamily="34" charset="0"/>
                        <a:buNone/>
                      </a:pPr>
                      <a:r>
                        <a:rPr lang="nb-NO" sz="1600" b="0" dirty="0"/>
                        <a:t>På valg, 2 år</a:t>
                      </a:r>
                    </a:p>
                  </a:txBody>
                  <a:tcPr/>
                </a:tc>
                <a:extLst>
                  <a:ext uri="{0D108BD9-81ED-4DB2-BD59-A6C34878D82A}">
                    <a16:rowId xmlns:a16="http://schemas.microsoft.com/office/drawing/2014/main" val="3459142450"/>
                  </a:ext>
                </a:extLst>
              </a:tr>
              <a:tr h="460589">
                <a:tc>
                  <a:txBody>
                    <a:bodyPr/>
                    <a:lstStyle/>
                    <a:p>
                      <a:r>
                        <a:rPr lang="nb-NO" sz="1600" dirty="0"/>
                        <a:t>Varamedlem</a:t>
                      </a:r>
                    </a:p>
                  </a:txBody>
                  <a:tcPr/>
                </a:tc>
                <a:tc>
                  <a:txBody>
                    <a:bodyPr/>
                    <a:lstStyle/>
                    <a:p>
                      <a:r>
                        <a:rPr lang="nb-NO" sz="1600" dirty="0">
                          <a:solidFill>
                            <a:schemeClr val="tx1"/>
                          </a:solidFill>
                        </a:rPr>
                        <a:t>Thor Robert Johanssen</a:t>
                      </a:r>
                    </a:p>
                  </a:txBody>
                  <a:tcPr/>
                </a:tc>
                <a:tc>
                  <a:txBody>
                    <a:bodyPr/>
                    <a:lstStyle/>
                    <a:p>
                      <a:pPr marL="0" indent="0">
                        <a:buFont typeface="Arial" panose="020B0604020202020204" pitchFamily="34" charset="0"/>
                        <a:buNone/>
                      </a:pPr>
                      <a:r>
                        <a:rPr lang="nb-NO" sz="1600" b="0" dirty="0"/>
                        <a:t>På valg, 1 år</a:t>
                      </a:r>
                    </a:p>
                  </a:txBody>
                  <a:tcPr/>
                </a:tc>
                <a:extLst>
                  <a:ext uri="{0D108BD9-81ED-4DB2-BD59-A6C34878D82A}">
                    <a16:rowId xmlns:a16="http://schemas.microsoft.com/office/drawing/2014/main" val="3785532423"/>
                  </a:ext>
                </a:extLst>
              </a:tr>
              <a:tr h="460589">
                <a:tc>
                  <a:txBody>
                    <a:bodyPr/>
                    <a:lstStyle/>
                    <a:p>
                      <a:r>
                        <a:rPr lang="nb-NO" sz="1600" dirty="0"/>
                        <a:t>Varamedlem</a:t>
                      </a:r>
                    </a:p>
                  </a:txBody>
                  <a:tcPr/>
                </a:tc>
                <a:tc>
                  <a:txBody>
                    <a:bodyPr/>
                    <a:lstStyle/>
                    <a:p>
                      <a:r>
                        <a:rPr lang="nb-NO" sz="1600" dirty="0"/>
                        <a:t>Eileen Brandsegg</a:t>
                      </a:r>
                    </a:p>
                  </a:txBody>
                  <a:tcPr/>
                </a:tc>
                <a:tc>
                  <a:txBody>
                    <a:bodyPr/>
                    <a:lstStyle/>
                    <a:p>
                      <a:pPr marL="0" indent="0">
                        <a:buFont typeface="Arial" panose="020B0604020202020204" pitchFamily="34" charset="0"/>
                        <a:buNone/>
                      </a:pPr>
                      <a:r>
                        <a:rPr lang="nb-NO" sz="1600" b="0" dirty="0"/>
                        <a:t>På valg, 1 år</a:t>
                      </a:r>
                    </a:p>
                  </a:txBody>
                  <a:tcPr/>
                </a:tc>
                <a:extLst>
                  <a:ext uri="{0D108BD9-81ED-4DB2-BD59-A6C34878D82A}">
                    <a16:rowId xmlns:a16="http://schemas.microsoft.com/office/drawing/2014/main" val="3895870310"/>
                  </a:ext>
                </a:extLst>
              </a:tr>
            </a:tbl>
          </a:graphicData>
        </a:graphic>
      </p:graphicFrame>
    </p:spTree>
    <p:extLst>
      <p:ext uri="{BB962C8B-B14F-4D97-AF65-F5344CB8AC3E}">
        <p14:creationId xmlns:p14="http://schemas.microsoft.com/office/powerpoint/2010/main" val="1662993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1997A9-7D4E-476F-8D93-1AF6D0FF6CB3}"/>
              </a:ext>
            </a:extLst>
          </p:cNvPr>
          <p:cNvSpPr>
            <a:spLocks noGrp="1"/>
          </p:cNvSpPr>
          <p:nvPr>
            <p:ph type="title"/>
          </p:nvPr>
        </p:nvSpPr>
        <p:spPr/>
        <p:txBody>
          <a:bodyPr/>
          <a:lstStyle/>
          <a:p>
            <a:r>
              <a:rPr lang="nb-NO" dirty="0"/>
              <a:t>Presisering</a:t>
            </a:r>
          </a:p>
        </p:txBody>
      </p:sp>
      <p:sp>
        <p:nvSpPr>
          <p:cNvPr id="3" name="Plassholder for innhold 2">
            <a:extLst>
              <a:ext uri="{FF2B5EF4-FFF2-40B4-BE49-F238E27FC236}">
                <a16:creationId xmlns:a16="http://schemas.microsoft.com/office/drawing/2014/main" id="{96AC2713-574A-47FB-8178-BD9B4C01D862}"/>
              </a:ext>
            </a:extLst>
          </p:cNvPr>
          <p:cNvSpPr>
            <a:spLocks noGrp="1"/>
          </p:cNvSpPr>
          <p:nvPr>
            <p:ph idx="1"/>
          </p:nvPr>
        </p:nvSpPr>
        <p:spPr/>
        <p:txBody>
          <a:bodyPr>
            <a:normAutofit/>
          </a:bodyPr>
          <a:lstStyle/>
          <a:p>
            <a:pPr marL="0" indent="0">
              <a:buNone/>
            </a:pPr>
            <a:endParaRPr lang="nb-NO" sz="1800" dirty="0">
              <a:effectLst/>
              <a:ea typeface="Calibri" panose="020F0502020204030204" pitchFamily="34" charset="0"/>
              <a:cs typeface="Arial" panose="020B0604020202020204" pitchFamily="34" charset="0"/>
            </a:endParaRPr>
          </a:p>
          <a:p>
            <a:pPr marL="0" indent="0">
              <a:buNone/>
            </a:pPr>
            <a:r>
              <a:rPr lang="nb-NO" sz="1800" dirty="0">
                <a:effectLst/>
                <a:ea typeface="Calibri" panose="020F0502020204030204" pitchFamily="34" charset="0"/>
                <a:cs typeface="Arial" panose="020B0604020202020204" pitchFamily="34" charset="0"/>
              </a:rPr>
              <a:t>En presisering til slutt:</a:t>
            </a:r>
            <a:br>
              <a:rPr lang="nb-NO" sz="1800" dirty="0">
                <a:effectLst/>
                <a:ea typeface="Calibri" panose="020F0502020204030204" pitchFamily="34" charset="0"/>
                <a:cs typeface="Arial" panose="020B0604020202020204" pitchFamily="34" charset="0"/>
              </a:rPr>
            </a:br>
            <a:endParaRPr lang="nb-NO" sz="1800" dirty="0">
              <a:effectLst/>
              <a:ea typeface="Calibri" panose="020F0502020204030204" pitchFamily="34" charset="0"/>
              <a:cs typeface="Arial" panose="020B0604020202020204" pitchFamily="34" charset="0"/>
            </a:endParaRPr>
          </a:p>
          <a:p>
            <a:pPr>
              <a:buFont typeface="Wingdings" panose="05000000000000000000" pitchFamily="2" charset="2"/>
              <a:buChar char="Ø"/>
            </a:pPr>
            <a:r>
              <a:rPr lang="nb-NO" sz="1800" dirty="0">
                <a:effectLst/>
                <a:ea typeface="Calibri" panose="020F0502020204030204" pitchFamily="34" charset="0"/>
                <a:cs typeface="Arial" panose="020B0604020202020204" pitchFamily="34" charset="0"/>
              </a:rPr>
              <a:t>Ettersom det er nært slektskap mellom sittende styremedlem i Rosenborg Ballklub Kvinner, Ingvild Farstad, og medlem i valgkomiteen i Rosenborg </a:t>
            </a:r>
            <a:r>
              <a:rPr lang="nb-NO" sz="1800" dirty="0">
                <a:ea typeface="Calibri" panose="020F0502020204030204" pitchFamily="34" charset="0"/>
                <a:cs typeface="Arial" panose="020B0604020202020204" pitchFamily="34" charset="0"/>
              </a:rPr>
              <a:t>Ballklub</a:t>
            </a:r>
            <a:r>
              <a:rPr lang="nb-NO" sz="1800" dirty="0">
                <a:effectLst/>
                <a:ea typeface="Calibri" panose="020F0502020204030204" pitchFamily="34" charset="0"/>
                <a:cs typeface="Arial" panose="020B0604020202020204" pitchFamily="34" charset="0"/>
              </a:rPr>
              <a:t>, Synnøve Farstad (mor og datter), har begge valgkomiteene hatt ekstra oppmerksomhet rundt at det skal være tette skott mellom de to valgkomiteene før innstillingene ble klare. </a:t>
            </a:r>
            <a:br>
              <a:rPr lang="nb-NO" sz="1800" dirty="0">
                <a:effectLst/>
                <a:ea typeface="Calibri" panose="020F0502020204030204" pitchFamily="34" charset="0"/>
                <a:cs typeface="Arial" panose="020B0604020202020204" pitchFamily="34" charset="0"/>
              </a:rPr>
            </a:br>
            <a:endParaRPr lang="nb-NO" sz="1800" dirty="0">
              <a:effectLst/>
              <a:ea typeface="Calibri" panose="020F0502020204030204" pitchFamily="34" charset="0"/>
              <a:cs typeface="Arial" panose="020B0604020202020204" pitchFamily="34" charset="0"/>
            </a:endParaRPr>
          </a:p>
          <a:p>
            <a:pPr>
              <a:buFont typeface="Wingdings" panose="05000000000000000000" pitchFamily="2" charset="2"/>
              <a:buChar char="Ø"/>
            </a:pPr>
            <a:r>
              <a:rPr lang="nb-NO" sz="1800" dirty="0">
                <a:ea typeface="Calibri" panose="020F0502020204030204" pitchFamily="34" charset="0"/>
                <a:cs typeface="Arial" panose="020B0604020202020204" pitchFamily="34" charset="0"/>
              </a:rPr>
              <a:t>Ingvild Farstad er innstilt til styret av valgkomiteen i Rosenborg Ballklub Kvinner. På den bakgrunn fratrer</a:t>
            </a:r>
            <a:r>
              <a:rPr lang="nb-NO" sz="1800" dirty="0">
                <a:effectLst/>
                <a:ea typeface="Calibri" panose="020F0502020204030204" pitchFamily="34" charset="0"/>
                <a:cs typeface="Arial" panose="020B0604020202020204" pitchFamily="34" charset="0"/>
              </a:rPr>
              <a:t> Synnøve Farstad valgkomiteen. </a:t>
            </a:r>
          </a:p>
          <a:p>
            <a:pPr>
              <a:buFont typeface="Wingdings" panose="05000000000000000000" pitchFamily="2" charset="2"/>
              <a:buChar char="Ø"/>
            </a:pPr>
            <a:endParaRPr lang="nb-NO" sz="1800" dirty="0"/>
          </a:p>
        </p:txBody>
      </p:sp>
    </p:spTree>
    <p:extLst>
      <p:ext uri="{BB962C8B-B14F-4D97-AF65-F5344CB8AC3E}">
        <p14:creationId xmlns:p14="http://schemas.microsoft.com/office/powerpoint/2010/main" val="188707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5F72CC8E-C87F-47AE-B7FB-B97A9DEFF9BA}"/>
              </a:ext>
            </a:extLst>
          </p:cNvPr>
          <p:cNvSpPr txBox="1"/>
          <p:nvPr/>
        </p:nvSpPr>
        <p:spPr>
          <a:xfrm>
            <a:off x="838199" y="1810340"/>
            <a:ext cx="7916917" cy="4801314"/>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b="0" i="0" u="none" strike="noStrike" kern="1200" cap="none" spc="0" normalizeH="0" baseline="0" noProof="0" dirty="0">
                <a:ln>
                  <a:noFill/>
                </a:ln>
                <a:solidFill>
                  <a:prstClr val="black"/>
                </a:solidFill>
                <a:effectLst/>
                <a:uLnTx/>
                <a:uFillTx/>
                <a:latin typeface="Arial"/>
                <a:ea typeface="+mn-ea"/>
                <a:cs typeface="+mn-cs"/>
              </a:rPr>
              <a:t>Valgkomitéenes medlemmer</a:t>
            </a:r>
            <a:br>
              <a:rPr kumimoji="0" lang="nb-NO" b="0" i="0" u="none" strike="noStrike" kern="1200" cap="none" spc="0" normalizeH="0" baseline="0" noProof="0" dirty="0">
                <a:ln>
                  <a:noFill/>
                </a:ln>
                <a:solidFill>
                  <a:prstClr val="black"/>
                </a:solidFill>
                <a:effectLst/>
                <a:uLnTx/>
                <a:uFillTx/>
                <a:latin typeface="Arial"/>
                <a:ea typeface="+mn-ea"/>
                <a:cs typeface="+mn-cs"/>
              </a:rPr>
            </a:br>
            <a:endParaRPr kumimoji="0" lang="nb-NO"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b-NO" dirty="0">
                <a:solidFill>
                  <a:prstClr val="black"/>
                </a:solidFill>
                <a:latin typeface="Arial"/>
              </a:rPr>
              <a:t>Tette skott mellom de to valgkomiteene</a:t>
            </a:r>
            <a:endParaRPr kumimoji="0" lang="nb-NO"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b-NO"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b-NO" dirty="0">
                <a:solidFill>
                  <a:prstClr val="black"/>
                </a:solidFill>
                <a:latin typeface="Arial"/>
              </a:rPr>
              <a:t>Arbeidsprosess i valgkomitéene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nb-NO" dirty="0">
              <a:solidFill>
                <a:prstClr val="black"/>
              </a:solidFill>
              <a:latin typeface="Arial"/>
            </a:endParaRPr>
          </a:p>
          <a:p>
            <a:pPr marL="285750" indent="-285750">
              <a:buFont typeface="Wingdings" panose="05000000000000000000" pitchFamily="2" charset="2"/>
              <a:buChar char="ü"/>
              <a:defRPr/>
            </a:pPr>
            <a:r>
              <a:rPr lang="nb-NO" dirty="0">
                <a:solidFill>
                  <a:prstClr val="black"/>
                </a:solidFill>
                <a:latin typeface="Arial"/>
              </a:rPr>
              <a:t>Innhold i kriteriesettet</a:t>
            </a:r>
          </a:p>
          <a:p>
            <a:pPr marL="285750" indent="-285750">
              <a:buFont typeface="Wingdings" panose="05000000000000000000" pitchFamily="2" charset="2"/>
              <a:buChar char="ü"/>
              <a:defRPr/>
            </a:pPr>
            <a:endParaRPr lang="nb-NO" dirty="0">
              <a:solidFill>
                <a:prstClr val="black"/>
              </a:solidFill>
              <a:latin typeface="Arial"/>
            </a:endParaRPr>
          </a:p>
          <a:p>
            <a:pPr marL="285750" indent="-285750">
              <a:buFont typeface="Wingdings" panose="05000000000000000000" pitchFamily="2" charset="2"/>
              <a:buChar char="ü"/>
              <a:defRPr/>
            </a:pPr>
            <a:r>
              <a:rPr lang="nb-NO" dirty="0">
                <a:solidFill>
                  <a:prstClr val="black"/>
                </a:solidFill>
                <a:latin typeface="Arial"/>
              </a:rPr>
              <a:t>Valgkomiteenes begrunnelse for innstilling av styreleder og nestleder</a:t>
            </a:r>
          </a:p>
          <a:p>
            <a:pPr marL="285750" indent="-285750">
              <a:buFont typeface="Wingdings" panose="05000000000000000000" pitchFamily="2" charset="2"/>
              <a:buChar char="ü"/>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b-NO" dirty="0">
                <a:solidFill>
                  <a:prstClr val="black"/>
                </a:solidFill>
                <a:latin typeface="Arial"/>
              </a:rPr>
              <a:t>Valgkomitéens innstilling til styret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b-NO" dirty="0">
                <a:solidFill>
                  <a:prstClr val="black"/>
                </a:solidFill>
                <a:latin typeface="Arial"/>
              </a:rPr>
              <a:t>Valgkomitéens innstilling til kontrollkomitéen</a:t>
            </a:r>
            <a:br>
              <a:rPr lang="nb-NO" dirty="0">
                <a:solidFill>
                  <a:prstClr val="black"/>
                </a:solidFill>
                <a:latin typeface="Arial"/>
              </a:rPr>
            </a:b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b-NO" dirty="0">
                <a:solidFill>
                  <a:prstClr val="black"/>
                </a:solidFill>
                <a:latin typeface="Arial"/>
              </a:rPr>
              <a:t>Kandidatinformasjon</a:t>
            </a:r>
          </a:p>
          <a:p>
            <a:pPr marR="0" lvl="0" algn="l" defTabSz="914400" rtl="0" eaLnBrk="1" fontAlgn="auto" latinLnBrk="0" hangingPunct="1">
              <a:lnSpc>
                <a:spcPct val="100000"/>
              </a:lnSpc>
              <a:spcBef>
                <a:spcPts val="0"/>
              </a:spcBef>
              <a:spcAft>
                <a:spcPts val="0"/>
              </a:spcAft>
              <a:buClrTx/>
              <a:buSzTx/>
              <a:tabLst/>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nb-NO" dirty="0">
              <a:solidFill>
                <a:prstClr val="black"/>
              </a:solidFill>
              <a:latin typeface="Arial"/>
            </a:endParaRPr>
          </a:p>
        </p:txBody>
      </p:sp>
      <p:sp>
        <p:nvSpPr>
          <p:cNvPr id="4" name="Tittel 3">
            <a:extLst>
              <a:ext uri="{FF2B5EF4-FFF2-40B4-BE49-F238E27FC236}">
                <a16:creationId xmlns:a16="http://schemas.microsoft.com/office/drawing/2014/main" id="{679231A4-E7E5-4F3D-8EF7-9A46202D5616}"/>
              </a:ext>
            </a:extLst>
          </p:cNvPr>
          <p:cNvSpPr>
            <a:spLocks noGrp="1"/>
          </p:cNvSpPr>
          <p:nvPr>
            <p:ph type="title"/>
          </p:nvPr>
        </p:nvSpPr>
        <p:spPr>
          <a:xfrm>
            <a:off x="838200" y="433552"/>
            <a:ext cx="9611226" cy="1085248"/>
          </a:xfrm>
        </p:spPr>
        <p:txBody>
          <a:bodyPr/>
          <a:lstStyle/>
          <a:p>
            <a:r>
              <a:rPr lang="nb-NO" dirty="0"/>
              <a:t>Innhold</a:t>
            </a:r>
          </a:p>
        </p:txBody>
      </p:sp>
    </p:spTree>
    <p:extLst>
      <p:ext uri="{BB962C8B-B14F-4D97-AF65-F5344CB8AC3E}">
        <p14:creationId xmlns:p14="http://schemas.microsoft.com/office/powerpoint/2010/main" val="1266143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11CFBD-CB79-470C-8FB8-BA3659A81E52}"/>
              </a:ext>
            </a:extLst>
          </p:cNvPr>
          <p:cNvSpPr>
            <a:spLocks noGrp="1"/>
          </p:cNvSpPr>
          <p:nvPr>
            <p:ph type="title"/>
          </p:nvPr>
        </p:nvSpPr>
        <p:spPr/>
        <p:txBody>
          <a:bodyPr/>
          <a:lstStyle/>
          <a:p>
            <a:r>
              <a:rPr lang="nb-NO" dirty="0"/>
              <a:t>Tette skott mellom de to valgkomiteene</a:t>
            </a:r>
          </a:p>
        </p:txBody>
      </p:sp>
      <p:sp>
        <p:nvSpPr>
          <p:cNvPr id="3" name="Plassholder for innhold 2">
            <a:extLst>
              <a:ext uri="{FF2B5EF4-FFF2-40B4-BE49-F238E27FC236}">
                <a16:creationId xmlns:a16="http://schemas.microsoft.com/office/drawing/2014/main" id="{0B4CC16B-42D6-41AC-9435-3751CBA7DDB2}"/>
              </a:ext>
            </a:extLst>
          </p:cNvPr>
          <p:cNvSpPr>
            <a:spLocks noGrp="1"/>
          </p:cNvSpPr>
          <p:nvPr>
            <p:ph idx="1"/>
          </p:nvPr>
        </p:nvSpPr>
        <p:spPr/>
        <p:txBody>
          <a:bodyPr>
            <a:normAutofit/>
          </a:bodyPr>
          <a:lstStyle/>
          <a:p>
            <a:pPr>
              <a:buFont typeface="Wingdings" panose="05000000000000000000" pitchFamily="2" charset="2"/>
              <a:buChar char="Ø"/>
            </a:pPr>
            <a:endParaRPr lang="nb-NO" sz="1800" dirty="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nb-NO" sz="1800" dirty="0">
                <a:effectLst/>
                <a:latin typeface="Arial" panose="020B0604020202020204" pitchFamily="34" charset="0"/>
                <a:ea typeface="Calibri" panose="020F0502020204030204" pitchFamily="34" charset="0"/>
                <a:cs typeface="Arial" panose="020B0604020202020204" pitchFamily="34" charset="0"/>
              </a:rPr>
              <a:t>De to valgkomiteene for hhv Rosenborg Ballklub Kvinner og Rosenborg Ballklub har jobbet helt adskilt, og det har vært tette skott mellom oss fra arbeidet tok til i høst, og frem til hver av oss var ferdig med våre innstillinger andre uka i januar. </a:t>
            </a:r>
          </a:p>
          <a:p>
            <a:pPr>
              <a:buFont typeface="Wingdings" panose="05000000000000000000" pitchFamily="2" charset="2"/>
              <a:buChar char="Ø"/>
            </a:pPr>
            <a:endParaRPr lang="nb-NO" sz="1800" dirty="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nb-NO" sz="1800" dirty="0">
                <a:effectLst/>
                <a:latin typeface="Arial" panose="020B0604020202020204" pitchFamily="34" charset="0"/>
                <a:ea typeface="Calibri" panose="020F0502020204030204" pitchFamily="34" charset="0"/>
                <a:cs typeface="Arial" panose="020B0604020202020204" pitchFamily="34" charset="0"/>
              </a:rPr>
              <a:t>Skjalg Nesjan og Marit Collin (lederne for de to valgkomiteene) har hatt to møter på Teams, for å diskutere hvilke kompetanseområder som er viktig å dekke, og at vi skal sikre kjønnsfordeling i tråd med Lov for Rosenborg Ballklub.</a:t>
            </a:r>
          </a:p>
          <a:p>
            <a:pPr>
              <a:buFont typeface="Wingdings" panose="05000000000000000000" pitchFamily="2" charset="2"/>
              <a:buChar char="Ø"/>
            </a:pPr>
            <a:endParaRPr lang="nb-NO" sz="1800" dirty="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nb-NO" sz="1800" dirty="0">
                <a:effectLst/>
                <a:latin typeface="Arial" panose="020B0604020202020204" pitchFamily="34" charset="0"/>
                <a:ea typeface="Calibri" panose="020F0502020204030204" pitchFamily="34" charset="0"/>
                <a:cs typeface="Arial" panose="020B0604020202020204" pitchFamily="34" charset="0"/>
              </a:rPr>
              <a:t>Vi har ikke diskutert mulige kandidater, og vi har heller ikke underveis i arbeidet delt navn på mulige kandidater som har vært oppe til vurdering i de to valgkomiteene. </a:t>
            </a:r>
          </a:p>
          <a:p>
            <a:pPr marL="0" indent="0">
              <a:buNone/>
            </a:pPr>
            <a:endParaRPr lang="nb-NO" sz="1800" dirty="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41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p:txBody>
          <a:bodyPr>
            <a:normAutofit/>
          </a:bodyPr>
          <a:lstStyle/>
          <a:p>
            <a:r>
              <a:rPr lang="nb-NO" dirty="0"/>
              <a:t>Kriteriesett og informasjon til berørte  </a:t>
            </a:r>
          </a:p>
        </p:txBody>
      </p:sp>
      <p:sp>
        <p:nvSpPr>
          <p:cNvPr id="12" name="TextBox 14">
            <a:extLst>
              <a:ext uri="{FF2B5EF4-FFF2-40B4-BE49-F238E27FC236}">
                <a16:creationId xmlns:a16="http://schemas.microsoft.com/office/drawing/2014/main" id="{5F72CC8E-C87F-47AE-B7FB-B97A9DEFF9BA}"/>
              </a:ext>
            </a:extLst>
          </p:cNvPr>
          <p:cNvSpPr txBox="1"/>
          <p:nvPr/>
        </p:nvSpPr>
        <p:spPr>
          <a:xfrm>
            <a:off x="838199" y="1657608"/>
            <a:ext cx="10302767" cy="4893647"/>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b-NO" dirty="0">
                <a:solidFill>
                  <a:prstClr val="black"/>
                </a:solidFill>
                <a:latin typeface="Arial"/>
              </a:rPr>
              <a:t>Kriterier som er vektlagt: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nb-NO" dirty="0">
              <a:solidFill>
                <a:prstClr val="black"/>
              </a:solidFill>
              <a:latin typeface="Arial"/>
            </a:endParaRPr>
          </a:p>
          <a:p>
            <a:pPr lvl="1">
              <a:defRPr/>
            </a:pPr>
            <a:r>
              <a:rPr lang="nb-NO" sz="1600" dirty="0">
                <a:solidFill>
                  <a:prstClr val="black"/>
                </a:solidFill>
                <a:latin typeface="Arial"/>
              </a:rPr>
              <a:t>Solid styreerfaring og grundig kunnskap om RBK (begge klubbene).</a:t>
            </a:r>
          </a:p>
          <a:p>
            <a:pPr lvl="1">
              <a:defRPr/>
            </a:pPr>
            <a:r>
              <a:rPr lang="nb-NO" sz="1600" dirty="0">
                <a:solidFill>
                  <a:prstClr val="black"/>
                </a:solidFill>
                <a:latin typeface="Arial"/>
              </a:rPr>
              <a:t>Ledererfaring, strategisk og juridisk kompetanse. </a:t>
            </a:r>
          </a:p>
          <a:p>
            <a:pPr lvl="1">
              <a:defRPr/>
            </a:pPr>
            <a:r>
              <a:rPr lang="nb-NO" sz="1600" dirty="0">
                <a:solidFill>
                  <a:prstClr val="black"/>
                </a:solidFill>
                <a:latin typeface="Arial"/>
              </a:rPr>
              <a:t>Gjennomføringskraft, nettverk innen fotball Norge/Europa.</a:t>
            </a:r>
          </a:p>
          <a:p>
            <a:pPr lvl="1">
              <a:defRPr/>
            </a:pPr>
            <a:r>
              <a:rPr lang="nb-NO" sz="1600" dirty="0">
                <a:solidFill>
                  <a:prstClr val="black"/>
                </a:solidFill>
                <a:latin typeface="Arial"/>
              </a:rPr>
              <a:t>Kunnskap om toppidrett og idrettspolitikk.</a:t>
            </a:r>
          </a:p>
          <a:p>
            <a:pPr lvl="1">
              <a:defRPr/>
            </a:pPr>
            <a:r>
              <a:rPr lang="nb-NO" sz="1600" dirty="0">
                <a:solidFill>
                  <a:prstClr val="black"/>
                </a:solidFill>
                <a:latin typeface="Arial"/>
              </a:rPr>
              <a:t>Kommunikasjonsstyrke og evne til å skape </a:t>
            </a:r>
            <a:r>
              <a:rPr lang="nb-NO" sz="1600" dirty="0">
                <a:solidFill>
                  <a:prstClr val="black"/>
                </a:solidFill>
              </a:rPr>
              <a:t>tillit.</a:t>
            </a:r>
          </a:p>
          <a:p>
            <a:pPr lvl="1">
              <a:defRPr/>
            </a:pPr>
            <a:r>
              <a:rPr lang="nb-NO" sz="1600" dirty="0">
                <a:solidFill>
                  <a:prstClr val="black"/>
                </a:solidFill>
              </a:rPr>
              <a:t>Lagbyggere som har tid, vilje og mot, samt den robusthet som kreves i det nye styret for RBK.</a:t>
            </a:r>
            <a:endParaRPr lang="nb-NO" sz="1600" dirty="0">
              <a:solidFill>
                <a:prstClr val="black"/>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b-NO" dirty="0">
                <a:solidFill>
                  <a:prstClr val="black"/>
                </a:solidFill>
                <a:latin typeface="Arial"/>
              </a:rPr>
              <a:t>Det er gjort en helhetsvurdering av styrets sammensetning for å sikre komplementær- og spisskompetanse på viktige områder i perioden som kommer.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b-NO" dirty="0">
                <a:solidFill>
                  <a:prstClr val="black"/>
                </a:solidFill>
                <a:latin typeface="Arial"/>
              </a:rPr>
              <a:t>Særlig viktig: Lidenskap for RBK- og toppidrettskultur.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b-NO" dirty="0">
                <a:solidFill>
                  <a:prstClr val="black"/>
                </a:solidFill>
                <a:latin typeface="Arial"/>
              </a:rPr>
              <a:t>Alle som er innstilt har fått direkte beskjed om det i god tid før dette medlemsmøtet.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b-NO" dirty="0">
                <a:solidFill>
                  <a:prstClr val="black"/>
                </a:solidFill>
                <a:latin typeface="Arial"/>
              </a:rPr>
              <a:t>Alle som valgkomiteen har hatt samtale med, og som ikke har blitt innstilt har fått tilbakemelding.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nb-NO" dirty="0">
              <a:solidFill>
                <a:prstClr val="black"/>
              </a:solidFill>
              <a:latin typeface="Arial"/>
            </a:endParaRPr>
          </a:p>
        </p:txBody>
      </p:sp>
    </p:spTree>
    <p:extLst>
      <p:ext uri="{BB962C8B-B14F-4D97-AF65-F5344CB8AC3E}">
        <p14:creationId xmlns:p14="http://schemas.microsoft.com/office/powerpoint/2010/main" val="146247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p:txBody>
          <a:bodyPr>
            <a:normAutofit/>
          </a:bodyPr>
          <a:lstStyle/>
          <a:p>
            <a:pPr marR="0" lvl="0" algn="l" defTabSz="914400" rtl="0" eaLnBrk="1" fontAlgn="auto" latinLnBrk="0" hangingPunct="1">
              <a:lnSpc>
                <a:spcPct val="100000"/>
              </a:lnSpc>
              <a:spcBef>
                <a:spcPts val="0"/>
              </a:spcBef>
              <a:spcAft>
                <a:spcPts val="0"/>
              </a:spcAft>
              <a:buClrTx/>
              <a:buSzTx/>
              <a:tabLst/>
              <a:defRPr/>
            </a:pPr>
            <a:r>
              <a:rPr lang="nb-NO" sz="4000" dirty="0">
                <a:solidFill>
                  <a:prstClr val="black"/>
                </a:solidFill>
              </a:rPr>
              <a:t>Arbeidsprosess i valgkomitéene </a:t>
            </a:r>
          </a:p>
        </p:txBody>
      </p:sp>
      <p:sp>
        <p:nvSpPr>
          <p:cNvPr id="6" name="Rectangle 5">
            <a:extLst>
              <a:ext uri="{FF2B5EF4-FFF2-40B4-BE49-F238E27FC236}">
                <a16:creationId xmlns:a16="http://schemas.microsoft.com/office/drawing/2014/main" id="{E73730B8-F503-41F6-8501-0FB0028033BD}"/>
              </a:ext>
            </a:extLst>
          </p:cNvPr>
          <p:cNvSpPr/>
          <p:nvPr/>
        </p:nvSpPr>
        <p:spPr>
          <a:xfrm>
            <a:off x="2210498" y="2575419"/>
            <a:ext cx="1181449" cy="3398557"/>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Kandidat-kartlegging</a:t>
            </a:r>
          </a:p>
        </p:txBody>
      </p:sp>
      <p:sp>
        <p:nvSpPr>
          <p:cNvPr id="11" name="Rectangle 10">
            <a:extLst>
              <a:ext uri="{FF2B5EF4-FFF2-40B4-BE49-F238E27FC236}">
                <a16:creationId xmlns:a16="http://schemas.microsoft.com/office/drawing/2014/main" id="{C1699F0C-2096-4C79-AE8B-D249C6838ABC}"/>
              </a:ext>
            </a:extLst>
          </p:cNvPr>
          <p:cNvSpPr/>
          <p:nvPr/>
        </p:nvSpPr>
        <p:spPr>
          <a:xfrm>
            <a:off x="751114" y="2575420"/>
            <a:ext cx="1336345" cy="3398556"/>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Etablering av kriteriesett:</a:t>
            </a:r>
          </a:p>
          <a:p>
            <a:pPr algn="ctr"/>
            <a:endParaRPr lang="nb-NO" sz="1400" dirty="0">
              <a:solidFill>
                <a:schemeClr val="tx1"/>
              </a:solidFill>
            </a:endParaRPr>
          </a:p>
          <a:p>
            <a:pPr algn="ctr"/>
            <a:r>
              <a:rPr lang="nb-NO" sz="1400" dirty="0">
                <a:solidFill>
                  <a:schemeClr val="tx1"/>
                </a:solidFill>
              </a:rPr>
              <a:t>Kompetanse-kart og krav-spesifikasjon styreleder</a:t>
            </a:r>
          </a:p>
        </p:txBody>
      </p:sp>
      <p:sp>
        <p:nvSpPr>
          <p:cNvPr id="10" name="Rectangle 9">
            <a:extLst>
              <a:ext uri="{FF2B5EF4-FFF2-40B4-BE49-F238E27FC236}">
                <a16:creationId xmlns:a16="http://schemas.microsoft.com/office/drawing/2014/main" id="{1C9D1921-4CF8-4A7B-8508-79DDEE2D61CD}"/>
              </a:ext>
            </a:extLst>
          </p:cNvPr>
          <p:cNvSpPr/>
          <p:nvPr/>
        </p:nvSpPr>
        <p:spPr>
          <a:xfrm>
            <a:off x="751114" y="2088853"/>
            <a:ext cx="2640833" cy="3871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nb-NO" sz="1600" dirty="0">
                <a:solidFill>
                  <a:schemeClr val="bg1"/>
                </a:solidFill>
              </a:rPr>
              <a:t>Forberedelse</a:t>
            </a:r>
          </a:p>
        </p:txBody>
      </p:sp>
      <p:sp>
        <p:nvSpPr>
          <p:cNvPr id="12" name="Rectangle 11">
            <a:extLst>
              <a:ext uri="{FF2B5EF4-FFF2-40B4-BE49-F238E27FC236}">
                <a16:creationId xmlns:a16="http://schemas.microsoft.com/office/drawing/2014/main" id="{6E1E0170-2AAF-4C3C-B440-D7B8AFD97133}"/>
              </a:ext>
            </a:extLst>
          </p:cNvPr>
          <p:cNvSpPr/>
          <p:nvPr/>
        </p:nvSpPr>
        <p:spPr>
          <a:xfrm>
            <a:off x="4043494" y="2088852"/>
            <a:ext cx="5094913" cy="3871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nb-NO" sz="1600" dirty="0">
                <a:solidFill>
                  <a:schemeClr val="bg1"/>
                </a:solidFill>
              </a:rPr>
              <a:t>Analyse og vurderinger</a:t>
            </a:r>
          </a:p>
        </p:txBody>
      </p:sp>
      <p:sp>
        <p:nvSpPr>
          <p:cNvPr id="13" name="Rectangle 12">
            <a:extLst>
              <a:ext uri="{FF2B5EF4-FFF2-40B4-BE49-F238E27FC236}">
                <a16:creationId xmlns:a16="http://schemas.microsoft.com/office/drawing/2014/main" id="{4A90CD7E-AA10-4754-AA2F-1BB4AF133276}"/>
              </a:ext>
            </a:extLst>
          </p:cNvPr>
          <p:cNvSpPr/>
          <p:nvPr/>
        </p:nvSpPr>
        <p:spPr>
          <a:xfrm>
            <a:off x="9831897" y="2088851"/>
            <a:ext cx="1181449" cy="38716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nb-NO" sz="1600" dirty="0">
                <a:solidFill>
                  <a:schemeClr val="bg1"/>
                </a:solidFill>
              </a:rPr>
              <a:t>Konklusjon</a:t>
            </a:r>
          </a:p>
        </p:txBody>
      </p:sp>
      <p:sp>
        <p:nvSpPr>
          <p:cNvPr id="15" name="Rectangle 14">
            <a:extLst>
              <a:ext uri="{FF2B5EF4-FFF2-40B4-BE49-F238E27FC236}">
                <a16:creationId xmlns:a16="http://schemas.microsoft.com/office/drawing/2014/main" id="{138DB974-92E0-4BB3-AB08-26D174706142}"/>
              </a:ext>
            </a:extLst>
          </p:cNvPr>
          <p:cNvSpPr/>
          <p:nvPr/>
        </p:nvSpPr>
        <p:spPr>
          <a:xfrm>
            <a:off x="4043494" y="2945805"/>
            <a:ext cx="1181449" cy="2691597"/>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Vurdering av kandidater basert på kriteriesett </a:t>
            </a:r>
          </a:p>
          <a:p>
            <a:pPr algn="ctr"/>
            <a:endParaRPr lang="nb-NO" sz="1400" dirty="0">
              <a:solidFill>
                <a:schemeClr val="tx1"/>
              </a:solidFill>
            </a:endParaRPr>
          </a:p>
          <a:p>
            <a:pPr algn="ctr"/>
            <a:endParaRPr lang="nb-NO" sz="1400" dirty="0">
              <a:solidFill>
                <a:schemeClr val="tx1"/>
              </a:solidFill>
            </a:endParaRPr>
          </a:p>
          <a:p>
            <a:pPr algn="ctr"/>
            <a:endParaRPr lang="nb-NO" sz="1400" dirty="0">
              <a:solidFill>
                <a:schemeClr val="tx1"/>
              </a:solidFill>
            </a:endParaRPr>
          </a:p>
        </p:txBody>
      </p:sp>
      <p:sp>
        <p:nvSpPr>
          <p:cNvPr id="16" name="Rectangle 15">
            <a:extLst>
              <a:ext uri="{FF2B5EF4-FFF2-40B4-BE49-F238E27FC236}">
                <a16:creationId xmlns:a16="http://schemas.microsoft.com/office/drawing/2014/main" id="{31D65AEC-B34F-4A49-95BC-5DC141F9BC9D}"/>
              </a:ext>
            </a:extLst>
          </p:cNvPr>
          <p:cNvSpPr/>
          <p:nvPr/>
        </p:nvSpPr>
        <p:spPr>
          <a:xfrm>
            <a:off x="5347982" y="3264585"/>
            <a:ext cx="1181449" cy="2003701"/>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Intervjuer </a:t>
            </a:r>
          </a:p>
          <a:p>
            <a:pPr algn="ctr"/>
            <a:endParaRPr lang="nb-NO" sz="1400" dirty="0">
              <a:solidFill>
                <a:schemeClr val="tx1"/>
              </a:solidFill>
            </a:endParaRPr>
          </a:p>
          <a:p>
            <a:pPr algn="ctr"/>
            <a:endParaRPr lang="nb-NO" sz="1400" dirty="0">
              <a:solidFill>
                <a:schemeClr val="tx1"/>
              </a:solidFill>
            </a:endParaRPr>
          </a:p>
          <a:p>
            <a:pPr algn="ctr"/>
            <a:endParaRPr lang="nb-NO" sz="1400" dirty="0">
              <a:solidFill>
                <a:schemeClr val="tx1"/>
              </a:solidFill>
            </a:endParaRPr>
          </a:p>
          <a:p>
            <a:pPr algn="ctr"/>
            <a:endParaRPr lang="nb-NO" sz="1400" dirty="0">
              <a:solidFill>
                <a:schemeClr val="tx1"/>
              </a:solidFill>
            </a:endParaRPr>
          </a:p>
        </p:txBody>
      </p:sp>
      <p:sp>
        <p:nvSpPr>
          <p:cNvPr id="17" name="Rectangle 16">
            <a:extLst>
              <a:ext uri="{FF2B5EF4-FFF2-40B4-BE49-F238E27FC236}">
                <a16:creationId xmlns:a16="http://schemas.microsoft.com/office/drawing/2014/main" id="{C2639D3A-A66F-48A8-A436-D450D71A3B81}"/>
              </a:ext>
            </a:extLst>
          </p:cNvPr>
          <p:cNvSpPr/>
          <p:nvPr/>
        </p:nvSpPr>
        <p:spPr>
          <a:xfrm>
            <a:off x="6652470" y="3566203"/>
            <a:ext cx="1181449" cy="1520147"/>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Oppgave til styreleder-kandidat</a:t>
            </a:r>
          </a:p>
          <a:p>
            <a:pPr algn="ctr"/>
            <a:endParaRPr lang="nb-NO" sz="1400" dirty="0">
              <a:solidFill>
                <a:schemeClr val="tx1"/>
              </a:solidFill>
            </a:endParaRPr>
          </a:p>
          <a:p>
            <a:pPr algn="ctr"/>
            <a:r>
              <a:rPr lang="nb-NO" sz="1400" dirty="0">
                <a:solidFill>
                  <a:schemeClr val="tx1"/>
                </a:solidFill>
              </a:rPr>
              <a:t>Finale-kandidater</a:t>
            </a:r>
          </a:p>
        </p:txBody>
      </p:sp>
      <p:sp>
        <p:nvSpPr>
          <p:cNvPr id="18" name="Rectangle 17">
            <a:extLst>
              <a:ext uri="{FF2B5EF4-FFF2-40B4-BE49-F238E27FC236}">
                <a16:creationId xmlns:a16="http://schemas.microsoft.com/office/drawing/2014/main" id="{F6F17B43-4065-4594-96EE-9A9538A1B4D0}"/>
              </a:ext>
            </a:extLst>
          </p:cNvPr>
          <p:cNvSpPr/>
          <p:nvPr/>
        </p:nvSpPr>
        <p:spPr>
          <a:xfrm>
            <a:off x="7956958" y="3967993"/>
            <a:ext cx="1181449" cy="729842"/>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Referanse-sjekk</a:t>
            </a:r>
          </a:p>
        </p:txBody>
      </p:sp>
      <p:sp>
        <p:nvSpPr>
          <p:cNvPr id="19" name="Rectangle 18">
            <a:extLst>
              <a:ext uri="{FF2B5EF4-FFF2-40B4-BE49-F238E27FC236}">
                <a16:creationId xmlns:a16="http://schemas.microsoft.com/office/drawing/2014/main" id="{333D3144-C904-4E53-AD8D-390C24606ABD}"/>
              </a:ext>
            </a:extLst>
          </p:cNvPr>
          <p:cNvSpPr/>
          <p:nvPr/>
        </p:nvSpPr>
        <p:spPr>
          <a:xfrm>
            <a:off x="9831897" y="2573321"/>
            <a:ext cx="1181449" cy="3398557"/>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Samlet vurdering og endelig innstilling</a:t>
            </a:r>
          </a:p>
        </p:txBody>
      </p:sp>
      <p:sp>
        <p:nvSpPr>
          <p:cNvPr id="3" name="TextBox 2">
            <a:extLst>
              <a:ext uri="{FF2B5EF4-FFF2-40B4-BE49-F238E27FC236}">
                <a16:creationId xmlns:a16="http://schemas.microsoft.com/office/drawing/2014/main" id="{255ACC09-EFB7-482F-8C34-0EF3D8AFDC5A}"/>
              </a:ext>
            </a:extLst>
          </p:cNvPr>
          <p:cNvSpPr txBox="1"/>
          <p:nvPr/>
        </p:nvSpPr>
        <p:spPr>
          <a:xfrm>
            <a:off x="1859280" y="1781074"/>
            <a:ext cx="731290" cy="307777"/>
          </a:xfrm>
          <a:prstGeom prst="rect">
            <a:avLst/>
          </a:prstGeom>
          <a:noFill/>
        </p:spPr>
        <p:txBody>
          <a:bodyPr wrap="none" rtlCol="0">
            <a:spAutoFit/>
          </a:bodyPr>
          <a:lstStyle/>
          <a:p>
            <a:r>
              <a:rPr lang="nb-NO" sz="1400" dirty="0"/>
              <a:t>Fase 1</a:t>
            </a:r>
          </a:p>
        </p:txBody>
      </p:sp>
      <p:sp>
        <p:nvSpPr>
          <p:cNvPr id="20" name="TextBox 19">
            <a:extLst>
              <a:ext uri="{FF2B5EF4-FFF2-40B4-BE49-F238E27FC236}">
                <a16:creationId xmlns:a16="http://schemas.microsoft.com/office/drawing/2014/main" id="{BDB34122-289A-4922-8EF6-1EFBBCAA3075}"/>
              </a:ext>
            </a:extLst>
          </p:cNvPr>
          <p:cNvSpPr txBox="1"/>
          <p:nvPr/>
        </p:nvSpPr>
        <p:spPr>
          <a:xfrm>
            <a:off x="6301252" y="1781074"/>
            <a:ext cx="731290" cy="307777"/>
          </a:xfrm>
          <a:prstGeom prst="rect">
            <a:avLst/>
          </a:prstGeom>
          <a:noFill/>
        </p:spPr>
        <p:txBody>
          <a:bodyPr wrap="none" rtlCol="0">
            <a:spAutoFit/>
          </a:bodyPr>
          <a:lstStyle/>
          <a:p>
            <a:r>
              <a:rPr lang="nb-NO" sz="1400" dirty="0"/>
              <a:t>Fase 2</a:t>
            </a:r>
          </a:p>
        </p:txBody>
      </p:sp>
      <p:sp>
        <p:nvSpPr>
          <p:cNvPr id="21" name="TextBox 20">
            <a:extLst>
              <a:ext uri="{FF2B5EF4-FFF2-40B4-BE49-F238E27FC236}">
                <a16:creationId xmlns:a16="http://schemas.microsoft.com/office/drawing/2014/main" id="{B186DF65-D60C-424E-B730-6D9DEF523ABA}"/>
              </a:ext>
            </a:extLst>
          </p:cNvPr>
          <p:cNvSpPr txBox="1"/>
          <p:nvPr/>
        </p:nvSpPr>
        <p:spPr>
          <a:xfrm>
            <a:off x="10083781" y="1781073"/>
            <a:ext cx="731290" cy="307777"/>
          </a:xfrm>
          <a:prstGeom prst="rect">
            <a:avLst/>
          </a:prstGeom>
          <a:noFill/>
        </p:spPr>
        <p:txBody>
          <a:bodyPr wrap="none" rtlCol="0">
            <a:spAutoFit/>
          </a:bodyPr>
          <a:lstStyle/>
          <a:p>
            <a:r>
              <a:rPr lang="nb-NO" sz="1400" dirty="0"/>
              <a:t>Fase 3</a:t>
            </a:r>
          </a:p>
        </p:txBody>
      </p:sp>
      <p:cxnSp>
        <p:nvCxnSpPr>
          <p:cNvPr id="5" name="Straight Connector 4">
            <a:extLst>
              <a:ext uri="{FF2B5EF4-FFF2-40B4-BE49-F238E27FC236}">
                <a16:creationId xmlns:a16="http://schemas.microsoft.com/office/drawing/2014/main" id="{7F7630E2-C385-4AF5-8B78-9C98F7D8A274}"/>
              </a:ext>
            </a:extLst>
          </p:cNvPr>
          <p:cNvCxnSpPr>
            <a:cxnSpLocks/>
          </p:cNvCxnSpPr>
          <p:nvPr/>
        </p:nvCxnSpPr>
        <p:spPr>
          <a:xfrm>
            <a:off x="4043494" y="2573321"/>
            <a:ext cx="5033394" cy="1143002"/>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D89F5B7A-CCBE-474E-9F80-AD9CA492F833}"/>
              </a:ext>
            </a:extLst>
          </p:cNvPr>
          <p:cNvCxnSpPr>
            <a:cxnSpLocks/>
          </p:cNvCxnSpPr>
          <p:nvPr/>
        </p:nvCxnSpPr>
        <p:spPr>
          <a:xfrm flipV="1">
            <a:off x="4043494" y="4949505"/>
            <a:ext cx="5033394" cy="1022374"/>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23FA4051-A8C4-4ECA-8F24-3DCBA9A2CB9D}"/>
              </a:ext>
            </a:extLst>
          </p:cNvPr>
          <p:cNvSpPr txBox="1"/>
          <p:nvPr/>
        </p:nvSpPr>
        <p:spPr>
          <a:xfrm rot="792716">
            <a:off x="6580191" y="3044521"/>
            <a:ext cx="1326004" cy="276999"/>
          </a:xfrm>
          <a:prstGeom prst="rect">
            <a:avLst/>
          </a:prstGeom>
          <a:noFill/>
        </p:spPr>
        <p:txBody>
          <a:bodyPr wrap="none" rtlCol="0">
            <a:spAutoFit/>
          </a:bodyPr>
          <a:lstStyle/>
          <a:p>
            <a:r>
              <a:rPr lang="nb-NO" sz="1200" dirty="0"/>
              <a:t>Antall kandidater</a:t>
            </a:r>
          </a:p>
        </p:txBody>
      </p:sp>
      <p:sp>
        <p:nvSpPr>
          <p:cNvPr id="4" name="Left Brace 3">
            <a:extLst>
              <a:ext uri="{FF2B5EF4-FFF2-40B4-BE49-F238E27FC236}">
                <a16:creationId xmlns:a16="http://schemas.microsoft.com/office/drawing/2014/main" id="{D0DB14E0-4E62-44F2-89A6-8AE22EBA2995}"/>
              </a:ext>
            </a:extLst>
          </p:cNvPr>
          <p:cNvSpPr/>
          <p:nvPr/>
        </p:nvSpPr>
        <p:spPr>
          <a:xfrm rot="16200000">
            <a:off x="5178083" y="4880590"/>
            <a:ext cx="216758" cy="246916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nb-NO"/>
          </a:p>
        </p:txBody>
      </p:sp>
      <p:sp>
        <p:nvSpPr>
          <p:cNvPr id="22" name="Left Brace 21">
            <a:extLst>
              <a:ext uri="{FF2B5EF4-FFF2-40B4-BE49-F238E27FC236}">
                <a16:creationId xmlns:a16="http://schemas.microsoft.com/office/drawing/2014/main" id="{768065D7-B45C-44CB-A09C-C7E88421EB13}"/>
              </a:ext>
            </a:extLst>
          </p:cNvPr>
          <p:cNvSpPr/>
          <p:nvPr/>
        </p:nvSpPr>
        <p:spPr>
          <a:xfrm rot="16200000">
            <a:off x="7823888" y="4754176"/>
            <a:ext cx="143104" cy="2485936"/>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nb-NO"/>
          </a:p>
        </p:txBody>
      </p:sp>
      <p:sp>
        <p:nvSpPr>
          <p:cNvPr id="7" name="TextBox 6">
            <a:extLst>
              <a:ext uri="{FF2B5EF4-FFF2-40B4-BE49-F238E27FC236}">
                <a16:creationId xmlns:a16="http://schemas.microsoft.com/office/drawing/2014/main" id="{4ED472C5-5B44-499B-A13A-33873EE2209F}"/>
              </a:ext>
            </a:extLst>
          </p:cNvPr>
          <p:cNvSpPr txBox="1"/>
          <p:nvPr/>
        </p:nvSpPr>
        <p:spPr>
          <a:xfrm>
            <a:off x="4525677" y="6177261"/>
            <a:ext cx="1521570" cy="215444"/>
          </a:xfrm>
          <a:prstGeom prst="rect">
            <a:avLst/>
          </a:prstGeom>
          <a:noFill/>
        </p:spPr>
        <p:txBody>
          <a:bodyPr wrap="none" rtlCol="0">
            <a:spAutoFit/>
          </a:bodyPr>
          <a:lstStyle/>
          <a:p>
            <a:r>
              <a:rPr lang="nb-NO" sz="800" i="1" dirty="0"/>
              <a:t>Kandidater for alle posisjoner</a:t>
            </a:r>
          </a:p>
        </p:txBody>
      </p:sp>
      <p:sp>
        <p:nvSpPr>
          <p:cNvPr id="23" name="TextBox 22">
            <a:extLst>
              <a:ext uri="{FF2B5EF4-FFF2-40B4-BE49-F238E27FC236}">
                <a16:creationId xmlns:a16="http://schemas.microsoft.com/office/drawing/2014/main" id="{8A5A999F-9EFF-4911-92FA-146723861EF4}"/>
              </a:ext>
            </a:extLst>
          </p:cNvPr>
          <p:cNvSpPr txBox="1"/>
          <p:nvPr/>
        </p:nvSpPr>
        <p:spPr>
          <a:xfrm>
            <a:off x="7068325" y="6068696"/>
            <a:ext cx="1531188" cy="215444"/>
          </a:xfrm>
          <a:prstGeom prst="rect">
            <a:avLst/>
          </a:prstGeom>
          <a:noFill/>
        </p:spPr>
        <p:txBody>
          <a:bodyPr wrap="none" rtlCol="0">
            <a:spAutoFit/>
          </a:bodyPr>
          <a:lstStyle/>
          <a:p>
            <a:r>
              <a:rPr lang="nb-NO" sz="800" i="1" dirty="0"/>
              <a:t>Finalekandidater til styreleder</a:t>
            </a:r>
          </a:p>
        </p:txBody>
      </p:sp>
    </p:spTree>
    <p:extLst>
      <p:ext uri="{BB962C8B-B14F-4D97-AF65-F5344CB8AC3E}">
        <p14:creationId xmlns:p14="http://schemas.microsoft.com/office/powerpoint/2010/main" val="256021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4B2ABEE-AE9A-4612-8EE5-2C950E92351B}"/>
              </a:ext>
            </a:extLst>
          </p:cNvPr>
          <p:cNvSpPr>
            <a:spLocks noGrp="1"/>
          </p:cNvSpPr>
          <p:nvPr>
            <p:ph type="subTitle" idx="1"/>
          </p:nvPr>
        </p:nvSpPr>
        <p:spPr/>
        <p:txBody>
          <a:bodyPr/>
          <a:lstStyle/>
          <a:p>
            <a:r>
              <a:rPr lang="nb-NO" dirty="0"/>
              <a:t>Innstilling til styre og kontrollkomité - årsmøtet for 2021</a:t>
            </a:r>
          </a:p>
        </p:txBody>
      </p:sp>
      <p:sp>
        <p:nvSpPr>
          <p:cNvPr id="3" name="Title 2">
            <a:extLst>
              <a:ext uri="{FF2B5EF4-FFF2-40B4-BE49-F238E27FC236}">
                <a16:creationId xmlns:a16="http://schemas.microsoft.com/office/drawing/2014/main" id="{83161D87-2061-42A8-AAFC-159C8357B59A}"/>
              </a:ext>
            </a:extLst>
          </p:cNvPr>
          <p:cNvSpPr>
            <a:spLocks noGrp="1"/>
          </p:cNvSpPr>
          <p:nvPr>
            <p:ph type="ctrTitle"/>
          </p:nvPr>
        </p:nvSpPr>
        <p:spPr/>
        <p:txBody>
          <a:bodyPr>
            <a:normAutofit/>
          </a:bodyPr>
          <a:lstStyle/>
          <a:p>
            <a:pPr algn="l"/>
            <a:r>
              <a:rPr lang="nb-NO" dirty="0"/>
              <a:t>Valgkomitéen for RBK Kvinner</a:t>
            </a:r>
          </a:p>
        </p:txBody>
      </p:sp>
    </p:spTree>
    <p:extLst>
      <p:ext uri="{BB962C8B-B14F-4D97-AF65-F5344CB8AC3E}">
        <p14:creationId xmlns:p14="http://schemas.microsoft.com/office/powerpoint/2010/main" val="31157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30E-4E1A-4AEE-B5FE-3E76772641B4}"/>
              </a:ext>
            </a:extLst>
          </p:cNvPr>
          <p:cNvSpPr>
            <a:spLocks noGrp="1"/>
          </p:cNvSpPr>
          <p:nvPr>
            <p:ph type="title"/>
          </p:nvPr>
        </p:nvSpPr>
        <p:spPr/>
        <p:txBody>
          <a:bodyPr>
            <a:normAutofit fontScale="90000"/>
          </a:bodyPr>
          <a:lstStyle/>
          <a:p>
            <a:r>
              <a:rPr lang="nb-NO" dirty="0"/>
              <a:t>Valgkomitéens medlemmer for RBK Kvinner</a:t>
            </a:r>
          </a:p>
        </p:txBody>
      </p:sp>
      <p:sp>
        <p:nvSpPr>
          <p:cNvPr id="12" name="TextBox 14">
            <a:extLst>
              <a:ext uri="{FF2B5EF4-FFF2-40B4-BE49-F238E27FC236}">
                <a16:creationId xmlns:a16="http://schemas.microsoft.com/office/drawing/2014/main" id="{5F72CC8E-C87F-47AE-B7FB-B97A9DEFF9BA}"/>
              </a:ext>
            </a:extLst>
          </p:cNvPr>
          <p:cNvSpPr txBox="1"/>
          <p:nvPr/>
        </p:nvSpPr>
        <p:spPr>
          <a:xfrm>
            <a:off x="838200" y="1877452"/>
            <a:ext cx="9320868" cy="286232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b="0" i="0" u="none" strike="noStrike" kern="1200" cap="none" spc="0" normalizeH="0" baseline="0" noProof="0" dirty="0">
                <a:ln>
                  <a:noFill/>
                </a:ln>
                <a:solidFill>
                  <a:prstClr val="black"/>
                </a:solidFill>
                <a:effectLst/>
                <a:uLnTx/>
                <a:uFillTx/>
                <a:latin typeface="Arial"/>
                <a:ea typeface="+mn-ea"/>
                <a:cs typeface="+mn-cs"/>
              </a:rPr>
              <a:t>Valgkomitéen består av følgende medlemmer: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b-NO" dirty="0">
                <a:solidFill>
                  <a:prstClr val="black"/>
                </a:solidFill>
                <a:latin typeface="Arial"/>
              </a:rPr>
              <a:t>Marit Collin, leder</a:t>
            </a:r>
            <a:br>
              <a:rPr lang="nb-NO" dirty="0">
                <a:solidFill>
                  <a:prstClr val="black"/>
                </a:solidFill>
                <a:latin typeface="Arial"/>
              </a:rPr>
            </a:br>
            <a:endParaRPr lang="nb-NO"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b-NO" dirty="0">
                <a:solidFill>
                  <a:prstClr val="black"/>
                </a:solidFill>
                <a:latin typeface="Arial"/>
              </a:rPr>
              <a:t>Jon Gunnar Gundersen, medlem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b-NO"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b-NO" dirty="0">
                <a:solidFill>
                  <a:prstClr val="black"/>
                </a:solidFill>
                <a:latin typeface="Arial"/>
              </a:rPr>
              <a:t>Morten </a:t>
            </a:r>
            <a:r>
              <a:rPr lang="nb-NO" dirty="0" err="1">
                <a:solidFill>
                  <a:prstClr val="black"/>
                </a:solidFill>
                <a:latin typeface="Arial"/>
              </a:rPr>
              <a:t>Rolseth</a:t>
            </a:r>
            <a:r>
              <a:rPr kumimoji="0" lang="nb-NO" b="0" i="0" u="none" strike="noStrike" kern="1200" cap="none" spc="0" normalizeH="0" baseline="0" noProof="0" dirty="0">
                <a:ln>
                  <a:noFill/>
                </a:ln>
                <a:solidFill>
                  <a:prstClr val="black"/>
                </a:solidFill>
                <a:effectLst/>
                <a:uLnTx/>
                <a:uFillTx/>
                <a:latin typeface="Arial"/>
                <a:ea typeface="+mn-ea"/>
                <a:cs typeface="+mn-cs"/>
              </a:rPr>
              <a:t>, varamedlem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nb-NO" dirty="0">
              <a:solidFill>
                <a:prstClr val="black"/>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kumimoji="0" lang="nb-NO"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86407021"/>
      </p:ext>
    </p:extLst>
  </p:cSld>
  <p:clrMapOvr>
    <a:masterClrMapping/>
  </p:clrMapOvr>
</p:sld>
</file>

<file path=ppt/theme/theme1.xml><?xml version="1.0" encoding="utf-8"?>
<a:theme xmlns:a="http://schemas.openxmlformats.org/drawingml/2006/main" name="Office-tema">
  <a:themeElements>
    <a:clrScheme name="Egendefinert 1">
      <a:dk1>
        <a:sysClr val="windowText" lastClr="000000"/>
      </a:dk1>
      <a:lt1>
        <a:sysClr val="window" lastClr="FFFFFF"/>
      </a:lt1>
      <a:dk2>
        <a:srgbClr val="44546A"/>
      </a:dk2>
      <a:lt2>
        <a:srgbClr val="E7E6E6"/>
      </a:lt2>
      <a:accent1>
        <a:srgbClr val="FFCC00"/>
      </a:accent1>
      <a:accent2>
        <a:srgbClr val="BE9F56"/>
      </a:accent2>
      <a:accent3>
        <a:srgbClr val="A5A5A5"/>
      </a:accent3>
      <a:accent4>
        <a:srgbClr val="FFC000"/>
      </a:accent4>
      <a:accent5>
        <a:srgbClr val="5B9BD5"/>
      </a:accent5>
      <a:accent6>
        <a:srgbClr val="70AD47"/>
      </a:accent6>
      <a:hlink>
        <a:srgbClr val="0563C1"/>
      </a:hlink>
      <a:folHlink>
        <a:srgbClr val="954F72"/>
      </a:folHlink>
    </a:clrScheme>
    <a:fontScheme name="RBK">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dlemsmøte 20.jan" id="{CEA11EB4-C020-4757-88CD-4EB0E7D34196}" vid="{27F7645F-3869-4C52-AA62-68F90D3A1493}"/>
    </a:ext>
  </a:extLst>
</a:theme>
</file>

<file path=ppt/theme/theme2.xml><?xml version="1.0" encoding="utf-8"?>
<a:theme xmlns:a="http://schemas.openxmlformats.org/drawingml/2006/main" name="BDO Wide Presentasjon">
  <a:themeElements>
    <a:clrScheme name="BDO NO">
      <a:dk1>
        <a:srgbClr val="404040"/>
      </a:dk1>
      <a:lt1>
        <a:srgbClr val="FFFFFF"/>
      </a:lt1>
      <a:dk2>
        <a:srgbClr val="ED1A3B"/>
      </a:dk2>
      <a:lt2>
        <a:srgbClr val="E7E7E7"/>
      </a:lt2>
      <a:accent1>
        <a:srgbClr val="02A5E2"/>
      </a:accent1>
      <a:accent2>
        <a:srgbClr val="DF8639"/>
      </a:accent2>
      <a:accent3>
        <a:srgbClr val="98002E"/>
      </a:accent3>
      <a:accent4>
        <a:srgbClr val="657C91"/>
      </a:accent4>
      <a:accent5>
        <a:srgbClr val="104745"/>
      </a:accent5>
      <a:accent6>
        <a:srgbClr val="239D98"/>
      </a:accent6>
      <a:hlink>
        <a:srgbClr val="ED1A3B"/>
      </a:hlink>
      <a:folHlink>
        <a:srgbClr val="7030A0"/>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accent4"/>
          </a:solidFill>
          <a:prstDash val="solid"/>
          <a:round/>
          <a:headEnd type="none" w="med" len="med"/>
          <a:tailEnd type="triangle" w="lg" len="med"/>
        </a:ln>
        <a:effectLst/>
      </a:spPr>
      <a:bodyPr vert="horz" wrap="square" lIns="72000" tIns="36000" rIns="72000" bIns="360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noProof="0" dirty="0" err="1" smtClean="0">
            <a:ln>
              <a:noFill/>
            </a:ln>
            <a:solidFill>
              <a:schemeClr val="tx1"/>
            </a:solidFill>
            <a:effectLst/>
          </a:defRPr>
        </a:defPPr>
      </a:lstStyle>
    </a:spDef>
    <a:lnDef>
      <a:spPr bwMode="auto">
        <a:solidFill>
          <a:schemeClr val="accent1"/>
        </a:solidFill>
        <a:ln w="12700" cap="flat" cmpd="sng" algn="ctr">
          <a:solidFill>
            <a:schemeClr val="tx1"/>
          </a:solidFill>
          <a:prstDash val="solid"/>
          <a:miter lim="800000"/>
          <a:headEnd type="none" w="med" len="med"/>
          <a:tailEnd type="none" w="lg" len="med"/>
        </a:ln>
        <a:effectLst/>
      </a:spPr>
      <a:bodyPr/>
      <a:lstStyle/>
    </a:lnDef>
    <a:txDef>
      <a:spPr>
        <a:noFill/>
      </a:spPr>
      <a:bodyPr wrap="square" lIns="0" tIns="0" rIns="0" bIns="0" rtlCol="0">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kern="0" cap="none" spc="0" normalizeH="0" baseline="0" noProof="0" dirty="0" err="1" smtClean="0">
            <a:ln>
              <a:noFill/>
            </a:ln>
            <a:solidFill>
              <a:schemeClr val="tx1"/>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Blank.potx" id="{A1458613-5AAD-4FD6-A47A-C7F5B7DB910A}" vid="{4965DD4D-EC07-4D64-9824-E817CE9ECC74}"/>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15CE43CCE73646A2A96166E709871A" ma:contentTypeVersion="10" ma:contentTypeDescription="Create a new document." ma:contentTypeScope="" ma:versionID="e6871e6cf45b12211572f20cbd7c5f25">
  <xsd:schema xmlns:xsd="http://www.w3.org/2001/XMLSchema" xmlns:xs="http://www.w3.org/2001/XMLSchema" xmlns:p="http://schemas.microsoft.com/office/2006/metadata/properties" xmlns:ns3="a739d0d2-3d5b-4227-89a1-35fb32c02166" targetNamespace="http://schemas.microsoft.com/office/2006/metadata/properties" ma:root="true" ma:fieldsID="3f8d09ef9d6eaf020742ec83d0072636" ns3:_="">
    <xsd:import namespace="a739d0d2-3d5b-4227-89a1-35fb32c0216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39d0d2-3d5b-4227-89a1-35fb32c02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A20EB2-E33D-4589-B5A3-A0064A068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39d0d2-3d5b-4227-89a1-35fb32c021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ABAC24-5B63-4FF6-B53C-76F386881739}">
  <ds:schemaRefs>
    <ds:schemaRef ds:uri="http://schemas.microsoft.com/sharepoint/v3/contenttype/forms"/>
  </ds:schemaRefs>
</ds:datastoreItem>
</file>

<file path=customXml/itemProps3.xml><?xml version="1.0" encoding="utf-8"?>
<ds:datastoreItem xmlns:ds="http://schemas.openxmlformats.org/officeDocument/2006/customXml" ds:itemID="{93E8D289-C6F5-4195-BC02-5FA2108773DD}">
  <ds:schemaRef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schemas.microsoft.com/office/2006/metadata/properties"/>
    <ds:schemaRef ds:uri="http://www.w3.org/XML/1998/namespace"/>
    <ds:schemaRef ds:uri="http://schemas.openxmlformats.org/package/2006/metadata/core-properties"/>
    <ds:schemaRef ds:uri="a739d0d2-3d5b-4227-89a1-35fb32c02166"/>
  </ds:schemaRefs>
</ds:datastoreItem>
</file>

<file path=docProps/app.xml><?xml version="1.0" encoding="utf-8"?>
<Properties xmlns="http://schemas.openxmlformats.org/officeDocument/2006/extended-properties" xmlns:vt="http://schemas.openxmlformats.org/officeDocument/2006/docPropsVTypes">
  <TotalTime>10422</TotalTime>
  <Words>2455</Words>
  <Application>Microsoft Office PowerPoint</Application>
  <PresentationFormat>Widescreen</PresentationFormat>
  <Paragraphs>408</Paragraphs>
  <Slides>32</Slides>
  <Notes>15</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32</vt:i4>
      </vt:variant>
    </vt:vector>
  </HeadingPairs>
  <TitlesOfParts>
    <vt:vector size="39" baseType="lpstr">
      <vt:lpstr>Arial</vt:lpstr>
      <vt:lpstr>Arial Bold</vt:lpstr>
      <vt:lpstr>Calibri</vt:lpstr>
      <vt:lpstr>Trebuchet MS</vt:lpstr>
      <vt:lpstr>Wingdings</vt:lpstr>
      <vt:lpstr>Office-tema</vt:lpstr>
      <vt:lpstr>BDO Wide Presentasjon</vt:lpstr>
      <vt:lpstr>Medlemsmøte 3.februar 2022 </vt:lpstr>
      <vt:lpstr>Velkommen ved Ivar Koteng</vt:lpstr>
      <vt:lpstr>Valgkomitéenes innstilling</vt:lpstr>
      <vt:lpstr>Innhold</vt:lpstr>
      <vt:lpstr>Tette skott mellom de to valgkomiteene</vt:lpstr>
      <vt:lpstr>Kriteriesett og informasjon til berørte  </vt:lpstr>
      <vt:lpstr>Arbeidsprosess i valgkomitéene </vt:lpstr>
      <vt:lpstr>Valgkomitéen for RBK Kvinner</vt:lpstr>
      <vt:lpstr>Valgkomitéens medlemmer for RBK Kvinner</vt:lpstr>
      <vt:lpstr>Valgkomitéens innstilling til styret  ved fusjon </vt:lpstr>
      <vt:lpstr>Ørjan Engen</vt:lpstr>
      <vt:lpstr>Ingrid Meyer</vt:lpstr>
      <vt:lpstr>Ingvild Farstad</vt:lpstr>
      <vt:lpstr>Kristine Åseng</vt:lpstr>
      <vt:lpstr>Valgkomitéens innstilling til kontrollkomité  ved fusjon</vt:lpstr>
      <vt:lpstr>Valgkomitéen for RBK</vt:lpstr>
      <vt:lpstr>Valgkomitéens medlemmer</vt:lpstr>
      <vt:lpstr>Begrunnelse for innstilling av styreleder</vt:lpstr>
      <vt:lpstr>Valgkomitéens innstilling til styret  ved fusjon </vt:lpstr>
      <vt:lpstr>CECILIE GOTAAS JOHNSEN</vt:lpstr>
      <vt:lpstr> SVEIN TORE SAMDAL</vt:lpstr>
      <vt:lpstr>RUNE BRATSETH</vt:lpstr>
      <vt:lpstr>KAREN ESPELUND</vt:lpstr>
      <vt:lpstr>OLA BY RISE</vt:lpstr>
      <vt:lpstr>OLE ROGSTAD JØRSTAD</vt:lpstr>
      <vt:lpstr>TORE REGINIUSSEN</vt:lpstr>
      <vt:lpstr>PowerPoint-presentasjon</vt:lpstr>
      <vt:lpstr>FRANK NORVIK</vt:lpstr>
      <vt:lpstr>Valgkomitéens innstilling til styret  uten fusjon</vt:lpstr>
      <vt:lpstr>Valgkomitéens innstilling til kontrollkomité  ved fusjon</vt:lpstr>
      <vt:lpstr>Valgkomitéens innstilling til kontrollkomité  uten fusjon</vt:lpstr>
      <vt:lpstr>Presisering</vt:lpstr>
    </vt:vector>
  </TitlesOfParts>
  <Manager>Jon Ragnar Viggen</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Innstilling valgkomite 2022</dc:title>
  <dc:creator>Jon Ragnar Viggen</dc:creator>
  <cp:lastModifiedBy>Skjalg Nesjan</cp:lastModifiedBy>
  <cp:revision>190</cp:revision>
  <cp:lastPrinted>2020-10-15T10:30:40Z</cp:lastPrinted>
  <dcterms:created xsi:type="dcterms:W3CDTF">2020-08-18T09:07:46Z</dcterms:created>
  <dcterms:modified xsi:type="dcterms:W3CDTF">2022-02-02T10:19:53Z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0x0101002915CE43CCE73646A2A96166E709871A</vt:lpwstr>
  </property>
</Properties>
</file>